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85" r:id="rId6"/>
    <p:sldId id="283" r:id="rId7"/>
    <p:sldId id="268" r:id="rId8"/>
    <p:sldId id="262" r:id="rId9"/>
    <p:sldId id="269" r:id="rId10"/>
    <p:sldId id="271" r:id="rId11"/>
    <p:sldId id="281" r:id="rId12"/>
    <p:sldId id="280" r:id="rId13"/>
    <p:sldId id="282" r:id="rId14"/>
    <p:sldId id="278" r:id="rId15"/>
    <p:sldId id="277" r:id="rId16"/>
    <p:sldId id="284" r:id="rId17"/>
    <p:sldId id="279" r:id="rId18"/>
    <p:sldId id="272" r:id="rId19"/>
    <p:sldId id="276" r:id="rId20"/>
    <p:sldId id="259" r:id="rId21"/>
    <p:sldId id="265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AEEC5-EBF7-4510-B550-69873401FF45}" v="21" dt="2022-10-12T11:11:00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7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ight, Richard" userId="7250ce38-68c3-4fd0-839d-664c98dbd724" providerId="ADAL" clId="{97CAEEC5-EBF7-4510-B550-69873401FF45}"/>
    <pc:docChg chg="undo custSel addSld delSld modSld sldOrd modMainMaster">
      <pc:chgData name="Speight, Richard" userId="7250ce38-68c3-4fd0-839d-664c98dbd724" providerId="ADAL" clId="{97CAEEC5-EBF7-4510-B550-69873401FF45}" dt="2022-10-12T13:28:02.608" v="4678" actId="2696"/>
      <pc:docMkLst>
        <pc:docMk/>
      </pc:docMkLst>
      <pc:sldChg chg="addSp delSp modSp del mod">
        <pc:chgData name="Speight, Richard" userId="7250ce38-68c3-4fd0-839d-664c98dbd724" providerId="ADAL" clId="{97CAEEC5-EBF7-4510-B550-69873401FF45}" dt="2022-10-12T13:28:02.608" v="4678" actId="2696"/>
        <pc:sldMkLst>
          <pc:docMk/>
          <pc:sldMk cId="62459802" sldId="257"/>
        </pc:sldMkLst>
        <pc:spChg chg="del mod">
          <ac:chgData name="Speight, Richard" userId="7250ce38-68c3-4fd0-839d-664c98dbd724" providerId="ADAL" clId="{97CAEEC5-EBF7-4510-B550-69873401FF45}" dt="2022-10-12T13:27:56.097" v="4676" actId="478"/>
          <ac:spMkLst>
            <pc:docMk/>
            <pc:sldMk cId="62459802" sldId="257"/>
            <ac:spMk id="6" creationId="{C8296615-24C8-154B-AC66-EFA23FF15A50}"/>
          </ac:spMkLst>
        </pc:spChg>
        <pc:spChg chg="mod">
          <ac:chgData name="Speight, Richard" userId="7250ce38-68c3-4fd0-839d-664c98dbd724" providerId="ADAL" clId="{97CAEEC5-EBF7-4510-B550-69873401FF45}" dt="2022-10-12T10:01:34.198" v="3296" actId="1076"/>
          <ac:spMkLst>
            <pc:docMk/>
            <pc:sldMk cId="62459802" sldId="257"/>
            <ac:spMk id="7" creationId="{F47C64EA-E311-EF4E-9E94-76EE4E8A7D05}"/>
          </ac:spMkLst>
        </pc:spChg>
        <pc:picChg chg="add mod">
          <ac:chgData name="Speight, Richard" userId="7250ce38-68c3-4fd0-839d-664c98dbd724" providerId="ADAL" clId="{97CAEEC5-EBF7-4510-B550-69873401FF45}" dt="2022-10-12T13:27:57.773" v="4677" actId="1076"/>
          <ac:picMkLst>
            <pc:docMk/>
            <pc:sldMk cId="62459802" sldId="257"/>
            <ac:picMk id="3" creationId="{BF0F5254-1FEE-43CE-A6C3-C6B07E13488C}"/>
          </ac:picMkLst>
        </pc:picChg>
      </pc:sldChg>
      <pc:sldChg chg="addSp modSp mod ord">
        <pc:chgData name="Speight, Richard" userId="7250ce38-68c3-4fd0-839d-664c98dbd724" providerId="ADAL" clId="{97CAEEC5-EBF7-4510-B550-69873401FF45}" dt="2022-10-12T11:15:51.149" v="4666" actId="1076"/>
        <pc:sldMkLst>
          <pc:docMk/>
          <pc:sldMk cId="811572837" sldId="259"/>
        </pc:sldMkLst>
        <pc:spChg chg="mod">
          <ac:chgData name="Speight, Richard" userId="7250ce38-68c3-4fd0-839d-664c98dbd724" providerId="ADAL" clId="{97CAEEC5-EBF7-4510-B550-69873401FF45}" dt="2022-10-12T11:15:51.149" v="4666" actId="1076"/>
          <ac:spMkLst>
            <pc:docMk/>
            <pc:sldMk cId="811572837" sldId="259"/>
            <ac:spMk id="2" creationId="{FAD7230B-DC96-44B0-A46E-A64E870DB8FF}"/>
          </ac:spMkLst>
        </pc:spChg>
        <pc:spChg chg="mod">
          <ac:chgData name="Speight, Richard" userId="7250ce38-68c3-4fd0-839d-664c98dbd724" providerId="ADAL" clId="{97CAEEC5-EBF7-4510-B550-69873401FF45}" dt="2022-10-12T10:23:55.687" v="3906" actId="1076"/>
          <ac:spMkLst>
            <pc:docMk/>
            <pc:sldMk cId="811572837" sldId="259"/>
            <ac:spMk id="3" creationId="{A9A3A810-5824-46E0-96EE-5CE122543EDB}"/>
          </ac:spMkLst>
        </pc:spChg>
        <pc:picChg chg="mod">
          <ac:chgData name="Speight, Richard" userId="7250ce38-68c3-4fd0-839d-664c98dbd724" providerId="ADAL" clId="{97CAEEC5-EBF7-4510-B550-69873401FF45}" dt="2022-10-12T10:28:24.319" v="3923" actId="1076"/>
          <ac:picMkLst>
            <pc:docMk/>
            <pc:sldMk cId="811572837" sldId="259"/>
            <ac:picMk id="5" creationId="{E9565553-E9BD-4F34-823B-CCFEB49E02FD}"/>
          </ac:picMkLst>
        </pc:picChg>
        <pc:picChg chg="add mod">
          <ac:chgData name="Speight, Richard" userId="7250ce38-68c3-4fd0-839d-664c98dbd724" providerId="ADAL" clId="{97CAEEC5-EBF7-4510-B550-69873401FF45}" dt="2022-10-12T10:28:18.703" v="3921" actId="14100"/>
          <ac:picMkLst>
            <pc:docMk/>
            <pc:sldMk cId="811572837" sldId="259"/>
            <ac:picMk id="6" creationId="{9F4749A7-9FF7-4793-A983-FFE576636091}"/>
          </ac:picMkLst>
        </pc:picChg>
      </pc:sldChg>
      <pc:sldChg chg="modSp mod setBg">
        <pc:chgData name="Speight, Richard" userId="7250ce38-68c3-4fd0-839d-664c98dbd724" providerId="ADAL" clId="{97CAEEC5-EBF7-4510-B550-69873401FF45}" dt="2022-10-12T10:18:19.154" v="3779" actId="207"/>
        <pc:sldMkLst>
          <pc:docMk/>
          <pc:sldMk cId="3637837998" sldId="262"/>
        </pc:sldMkLst>
        <pc:spChg chg="mod">
          <ac:chgData name="Speight, Richard" userId="7250ce38-68c3-4fd0-839d-664c98dbd724" providerId="ADAL" clId="{97CAEEC5-EBF7-4510-B550-69873401FF45}" dt="2022-10-12T10:04:31.806" v="3311" actId="14100"/>
          <ac:spMkLst>
            <pc:docMk/>
            <pc:sldMk cId="3637837998" sldId="262"/>
            <ac:spMk id="2" creationId="{D593013B-62AB-4411-B8C8-EDF3FCD3D043}"/>
          </ac:spMkLst>
        </pc:spChg>
        <pc:spChg chg="mod">
          <ac:chgData name="Speight, Richard" userId="7250ce38-68c3-4fd0-839d-664c98dbd724" providerId="ADAL" clId="{97CAEEC5-EBF7-4510-B550-69873401FF45}" dt="2022-10-12T10:18:19.154" v="3779" actId="207"/>
          <ac:spMkLst>
            <pc:docMk/>
            <pc:sldMk cId="3637837998" sldId="262"/>
            <ac:spMk id="3" creationId="{6F694A7F-AFF0-4B9F-A46A-88ED39BF623D}"/>
          </ac:spMkLst>
        </pc:spChg>
      </pc:sldChg>
      <pc:sldChg chg="modSp del mod">
        <pc:chgData name="Speight, Richard" userId="7250ce38-68c3-4fd0-839d-664c98dbd724" providerId="ADAL" clId="{97CAEEC5-EBF7-4510-B550-69873401FF45}" dt="2022-10-12T09:52:19.787" v="3142" actId="2696"/>
        <pc:sldMkLst>
          <pc:docMk/>
          <pc:sldMk cId="2702264462" sldId="263"/>
        </pc:sldMkLst>
        <pc:spChg chg="mod">
          <ac:chgData name="Speight, Richard" userId="7250ce38-68c3-4fd0-839d-664c98dbd724" providerId="ADAL" clId="{97CAEEC5-EBF7-4510-B550-69873401FF45}" dt="2022-10-12T09:17:51.671" v="1329" actId="20577"/>
          <ac:spMkLst>
            <pc:docMk/>
            <pc:sldMk cId="2702264462" sldId="263"/>
            <ac:spMk id="3" creationId="{5D649015-9713-4032-890C-9904317F5CDE}"/>
          </ac:spMkLst>
        </pc:spChg>
        <pc:spChg chg="mod">
          <ac:chgData name="Speight, Richard" userId="7250ce38-68c3-4fd0-839d-664c98dbd724" providerId="ADAL" clId="{97CAEEC5-EBF7-4510-B550-69873401FF45}" dt="2022-10-12T09:17:59.512" v="1337" actId="20577"/>
          <ac:spMkLst>
            <pc:docMk/>
            <pc:sldMk cId="2702264462" sldId="263"/>
            <ac:spMk id="6" creationId="{9E940542-11FF-40F2-AD49-2ACCA5AD458D}"/>
          </ac:spMkLst>
        </pc:spChg>
      </pc:sldChg>
      <pc:sldChg chg="modSp mod">
        <pc:chgData name="Speight, Richard" userId="7250ce38-68c3-4fd0-839d-664c98dbd724" providerId="ADAL" clId="{97CAEEC5-EBF7-4510-B550-69873401FF45}" dt="2022-10-12T10:23:45.983" v="3902" actId="14100"/>
        <pc:sldMkLst>
          <pc:docMk/>
          <pc:sldMk cId="1040074570" sldId="265"/>
        </pc:sldMkLst>
        <pc:spChg chg="mod">
          <ac:chgData name="Speight, Richard" userId="7250ce38-68c3-4fd0-839d-664c98dbd724" providerId="ADAL" clId="{97CAEEC5-EBF7-4510-B550-69873401FF45}" dt="2022-10-12T10:23:04.085" v="3888" actId="1076"/>
          <ac:spMkLst>
            <pc:docMk/>
            <pc:sldMk cId="1040074570" sldId="265"/>
            <ac:spMk id="3" creationId="{8E0EFD86-89D1-4286-A967-D04D3867D16F}"/>
          </ac:spMkLst>
        </pc:spChg>
        <pc:spChg chg="mod">
          <ac:chgData name="Speight, Richard" userId="7250ce38-68c3-4fd0-839d-664c98dbd724" providerId="ADAL" clId="{97CAEEC5-EBF7-4510-B550-69873401FF45}" dt="2022-10-12T10:23:45.983" v="3902" actId="14100"/>
          <ac:spMkLst>
            <pc:docMk/>
            <pc:sldMk cId="1040074570" sldId="265"/>
            <ac:spMk id="6" creationId="{D8AEBDF5-BD82-4533-AA13-8F2BE1439F41}"/>
          </ac:spMkLst>
        </pc:spChg>
        <pc:picChg chg="mod">
          <ac:chgData name="Speight, Richard" userId="7250ce38-68c3-4fd0-839d-664c98dbd724" providerId="ADAL" clId="{97CAEEC5-EBF7-4510-B550-69873401FF45}" dt="2022-10-12T10:23:17.878" v="3892" actId="1076"/>
          <ac:picMkLst>
            <pc:docMk/>
            <pc:sldMk cId="1040074570" sldId="265"/>
            <ac:picMk id="8" creationId="{86F21F53-CF88-4F5D-AFA8-7292CAD8EC1A}"/>
          </ac:picMkLst>
        </pc:picChg>
      </pc:sldChg>
      <pc:sldChg chg="modSp del mod">
        <pc:chgData name="Speight, Richard" userId="7250ce38-68c3-4fd0-839d-664c98dbd724" providerId="ADAL" clId="{97CAEEC5-EBF7-4510-B550-69873401FF45}" dt="2022-10-12T09:25:19.961" v="2034" actId="2696"/>
        <pc:sldMkLst>
          <pc:docMk/>
          <pc:sldMk cId="4219029235" sldId="267"/>
        </pc:sldMkLst>
        <pc:spChg chg="mod">
          <ac:chgData name="Speight, Richard" userId="7250ce38-68c3-4fd0-839d-664c98dbd724" providerId="ADAL" clId="{97CAEEC5-EBF7-4510-B550-69873401FF45}" dt="2022-10-12T09:25:15.719" v="2033" actId="20577"/>
          <ac:spMkLst>
            <pc:docMk/>
            <pc:sldMk cId="4219029235" sldId="267"/>
            <ac:spMk id="8" creationId="{0080B38C-F321-479C-BE45-B53AC10D7174}"/>
          </ac:spMkLst>
        </pc:spChg>
      </pc:sldChg>
      <pc:sldChg chg="addSp modSp mod modNotesTx">
        <pc:chgData name="Speight, Richard" userId="7250ce38-68c3-4fd0-839d-664c98dbd724" providerId="ADAL" clId="{97CAEEC5-EBF7-4510-B550-69873401FF45}" dt="2022-10-12T11:16:58.806" v="4669" actId="20577"/>
        <pc:sldMkLst>
          <pc:docMk/>
          <pc:sldMk cId="3355266850" sldId="268"/>
        </pc:sldMkLst>
        <pc:spChg chg="mod">
          <ac:chgData name="Speight, Richard" userId="7250ce38-68c3-4fd0-839d-664c98dbd724" providerId="ADAL" clId="{97CAEEC5-EBF7-4510-B550-69873401FF45}" dt="2022-10-12T10:03:49.694" v="3306" actId="1076"/>
          <ac:spMkLst>
            <pc:docMk/>
            <pc:sldMk cId="3355266850" sldId="268"/>
            <ac:spMk id="2" creationId="{7DEE64EF-A7E7-4E96-92F3-B8BCD3B6F2F8}"/>
          </ac:spMkLst>
        </pc:spChg>
        <pc:spChg chg="mod">
          <ac:chgData name="Speight, Richard" userId="7250ce38-68c3-4fd0-839d-664c98dbd724" providerId="ADAL" clId="{97CAEEC5-EBF7-4510-B550-69873401FF45}" dt="2022-10-12T10:18:01.255" v="3774" actId="207"/>
          <ac:spMkLst>
            <pc:docMk/>
            <pc:sldMk cId="3355266850" sldId="268"/>
            <ac:spMk id="3" creationId="{B73C696F-0BAC-4681-8137-5C1F9F235EE9}"/>
          </ac:spMkLst>
        </pc:spChg>
        <pc:spChg chg="add mod">
          <ac:chgData name="Speight, Richard" userId="7250ce38-68c3-4fd0-839d-664c98dbd724" providerId="ADAL" clId="{97CAEEC5-EBF7-4510-B550-69873401FF45}" dt="2022-10-12T10:03:51.846" v="3307" actId="1076"/>
          <ac:spMkLst>
            <pc:docMk/>
            <pc:sldMk cId="3355266850" sldId="268"/>
            <ac:spMk id="4" creationId="{82B4C96D-6AA4-404D-AF33-77628022642E}"/>
          </ac:spMkLst>
        </pc:spChg>
      </pc:sldChg>
      <pc:sldChg chg="modSp mod modNotesTx">
        <pc:chgData name="Speight, Richard" userId="7250ce38-68c3-4fd0-839d-664c98dbd724" providerId="ADAL" clId="{97CAEEC5-EBF7-4510-B550-69873401FF45}" dt="2022-10-12T11:16:54.417" v="4668" actId="20577"/>
        <pc:sldMkLst>
          <pc:docMk/>
          <pc:sldMk cId="4109087021" sldId="269"/>
        </pc:sldMkLst>
        <pc:spChg chg="mod">
          <ac:chgData name="Speight, Richard" userId="7250ce38-68c3-4fd0-839d-664c98dbd724" providerId="ADAL" clId="{97CAEEC5-EBF7-4510-B550-69873401FF45}" dt="2022-10-12T10:05:24.948" v="3348" actId="27636"/>
          <ac:spMkLst>
            <pc:docMk/>
            <pc:sldMk cId="4109087021" sldId="269"/>
            <ac:spMk id="2" creationId="{07D67AFA-8387-4921-9FDD-D19F8DC8171B}"/>
          </ac:spMkLst>
        </pc:spChg>
        <pc:spChg chg="mod">
          <ac:chgData name="Speight, Richard" userId="7250ce38-68c3-4fd0-839d-664c98dbd724" providerId="ADAL" clId="{97CAEEC5-EBF7-4510-B550-69873401FF45}" dt="2022-10-12T10:18:14.249" v="3778" actId="207"/>
          <ac:spMkLst>
            <pc:docMk/>
            <pc:sldMk cId="4109087021" sldId="269"/>
            <ac:spMk id="3" creationId="{8F3D794D-C776-4C8D-9A67-0A2EA8361B8F}"/>
          </ac:spMkLst>
        </pc:spChg>
      </pc:sldChg>
      <pc:sldChg chg="del">
        <pc:chgData name="Speight, Richard" userId="7250ce38-68c3-4fd0-839d-664c98dbd724" providerId="ADAL" clId="{97CAEEC5-EBF7-4510-B550-69873401FF45}" dt="2022-10-12T09:17:17.187" v="1240" actId="2696"/>
        <pc:sldMkLst>
          <pc:docMk/>
          <pc:sldMk cId="2584738881" sldId="270"/>
        </pc:sldMkLst>
      </pc:sldChg>
      <pc:sldChg chg="addSp delSp modSp mod modNotesTx">
        <pc:chgData name="Speight, Richard" userId="7250ce38-68c3-4fd0-839d-664c98dbd724" providerId="ADAL" clId="{97CAEEC5-EBF7-4510-B550-69873401FF45}" dt="2022-10-12T11:16:49.026" v="4667" actId="20577"/>
        <pc:sldMkLst>
          <pc:docMk/>
          <pc:sldMk cId="2822773306" sldId="271"/>
        </pc:sldMkLst>
        <pc:spChg chg="mod">
          <ac:chgData name="Speight, Richard" userId="7250ce38-68c3-4fd0-839d-664c98dbd724" providerId="ADAL" clId="{97CAEEC5-EBF7-4510-B550-69873401FF45}" dt="2022-10-12T10:10:55.740" v="3464" actId="27636"/>
          <ac:spMkLst>
            <pc:docMk/>
            <pc:sldMk cId="2822773306" sldId="271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0:18:24.892" v="3780" actId="207"/>
          <ac:spMkLst>
            <pc:docMk/>
            <pc:sldMk cId="2822773306" sldId="271"/>
            <ac:spMk id="3" creationId="{48D7EFFA-C350-408A-9E31-B1DA4D2480FA}"/>
          </ac:spMkLst>
        </pc:spChg>
        <pc:picChg chg="del">
          <ac:chgData name="Speight, Richard" userId="7250ce38-68c3-4fd0-839d-664c98dbd724" providerId="ADAL" clId="{97CAEEC5-EBF7-4510-B550-69873401FF45}" dt="2022-10-12T09:17:23.575" v="1253" actId="478"/>
          <ac:picMkLst>
            <pc:docMk/>
            <pc:sldMk cId="2822773306" sldId="271"/>
            <ac:picMk id="4" creationId="{6E648CDF-EA1B-4E60-BE03-80E85A4B4F96}"/>
          </ac:picMkLst>
        </pc:picChg>
        <pc:picChg chg="add mod">
          <ac:chgData name="Speight, Richard" userId="7250ce38-68c3-4fd0-839d-664c98dbd724" providerId="ADAL" clId="{97CAEEC5-EBF7-4510-B550-69873401FF45}" dt="2022-10-12T10:18:57.207" v="3785" actId="1076"/>
          <ac:picMkLst>
            <pc:docMk/>
            <pc:sldMk cId="2822773306" sldId="271"/>
            <ac:picMk id="5" creationId="{14674966-04FF-4908-B572-4AFC2E10E945}"/>
          </ac:picMkLst>
        </pc:picChg>
      </pc:sldChg>
      <pc:sldChg chg="modSp mod">
        <pc:chgData name="Speight, Richard" userId="7250ce38-68c3-4fd0-839d-664c98dbd724" providerId="ADAL" clId="{97CAEEC5-EBF7-4510-B550-69873401FF45}" dt="2022-10-12T11:14:48.054" v="4665" actId="20577"/>
        <pc:sldMkLst>
          <pc:docMk/>
          <pc:sldMk cId="2310003113" sldId="272"/>
        </pc:sldMkLst>
        <pc:spChg chg="mod">
          <ac:chgData name="Speight, Richard" userId="7250ce38-68c3-4fd0-839d-664c98dbd724" providerId="ADAL" clId="{97CAEEC5-EBF7-4510-B550-69873401FF45}" dt="2022-10-12T11:14:48.054" v="4665" actId="20577"/>
          <ac:spMkLst>
            <pc:docMk/>
            <pc:sldMk cId="2310003113" sldId="272"/>
            <ac:spMk id="2" creationId="{5F48DE09-9E7F-4F5B-AFA9-566322E5F7AE}"/>
          </ac:spMkLst>
        </pc:spChg>
        <pc:spChg chg="mod">
          <ac:chgData name="Speight, Richard" userId="7250ce38-68c3-4fd0-839d-664c98dbd724" providerId="ADAL" clId="{97CAEEC5-EBF7-4510-B550-69873401FF45}" dt="2022-10-12T10:31:02.357" v="3941" actId="1076"/>
          <ac:spMkLst>
            <pc:docMk/>
            <pc:sldMk cId="2310003113" sldId="272"/>
            <ac:spMk id="3" creationId="{2E90294A-A131-4D3C-801A-B4CCF13A25F4}"/>
          </ac:spMkLst>
        </pc:spChg>
      </pc:sldChg>
      <pc:sldChg chg="del">
        <pc:chgData name="Speight, Richard" userId="7250ce38-68c3-4fd0-839d-664c98dbd724" providerId="ADAL" clId="{97CAEEC5-EBF7-4510-B550-69873401FF45}" dt="2022-10-12T10:30:27.142" v="3924" actId="2696"/>
        <pc:sldMkLst>
          <pc:docMk/>
          <pc:sldMk cId="1126314827" sldId="275"/>
        </pc:sldMkLst>
      </pc:sldChg>
      <pc:sldChg chg="modSp mod">
        <pc:chgData name="Speight, Richard" userId="7250ce38-68c3-4fd0-839d-664c98dbd724" providerId="ADAL" clId="{97CAEEC5-EBF7-4510-B550-69873401FF45}" dt="2022-10-12T10:21:39.087" v="3855" actId="1076"/>
        <pc:sldMkLst>
          <pc:docMk/>
          <pc:sldMk cId="2293325640" sldId="276"/>
        </pc:sldMkLst>
        <pc:spChg chg="mod">
          <ac:chgData name="Speight, Richard" userId="7250ce38-68c3-4fd0-839d-664c98dbd724" providerId="ADAL" clId="{97CAEEC5-EBF7-4510-B550-69873401FF45}" dt="2022-10-12T10:21:34.081" v="3854" actId="27636"/>
          <ac:spMkLst>
            <pc:docMk/>
            <pc:sldMk cId="2293325640" sldId="276"/>
            <ac:spMk id="2" creationId="{9F854B99-CDD0-4275-8464-8B08DF4F960C}"/>
          </ac:spMkLst>
        </pc:spChg>
        <pc:spChg chg="mod">
          <ac:chgData name="Speight, Richard" userId="7250ce38-68c3-4fd0-839d-664c98dbd724" providerId="ADAL" clId="{97CAEEC5-EBF7-4510-B550-69873401FF45}" dt="2022-10-12T10:21:39.087" v="3855" actId="1076"/>
          <ac:spMkLst>
            <pc:docMk/>
            <pc:sldMk cId="2293325640" sldId="276"/>
            <ac:spMk id="3" creationId="{AAE4DA46-236B-47E3-B366-3D5CA6B86A7B}"/>
          </ac:spMkLst>
        </pc:spChg>
      </pc:sldChg>
      <pc:sldChg chg="modSp add mod ord modNotesTx">
        <pc:chgData name="Speight, Richard" userId="7250ce38-68c3-4fd0-839d-664c98dbd724" providerId="ADAL" clId="{97CAEEC5-EBF7-4510-B550-69873401FF45}" dt="2022-10-12T11:17:13.928" v="4672" actId="20577"/>
        <pc:sldMkLst>
          <pc:docMk/>
          <pc:sldMk cId="260946964" sldId="277"/>
        </pc:sldMkLst>
        <pc:spChg chg="mod">
          <ac:chgData name="Speight, Richard" userId="7250ce38-68c3-4fd0-839d-664c98dbd724" providerId="ADAL" clId="{97CAEEC5-EBF7-4510-B550-69873401FF45}" dt="2022-10-12T10:19:47.302" v="3795" actId="1076"/>
          <ac:spMkLst>
            <pc:docMk/>
            <pc:sldMk cId="260946964" sldId="277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0:19:27.630" v="3791" actId="207"/>
          <ac:spMkLst>
            <pc:docMk/>
            <pc:sldMk cId="260946964" sldId="277"/>
            <ac:spMk id="3" creationId="{48D7EFFA-C350-408A-9E31-B1DA4D2480FA}"/>
          </ac:spMkLst>
        </pc:spChg>
      </pc:sldChg>
      <pc:sldChg chg="modSp add mod ord modNotesTx">
        <pc:chgData name="Speight, Richard" userId="7250ce38-68c3-4fd0-839d-664c98dbd724" providerId="ADAL" clId="{97CAEEC5-EBF7-4510-B550-69873401FF45}" dt="2022-10-12T11:17:10.710" v="4671" actId="20577"/>
        <pc:sldMkLst>
          <pc:docMk/>
          <pc:sldMk cId="1218107319" sldId="278"/>
        </pc:sldMkLst>
        <pc:spChg chg="mod">
          <ac:chgData name="Speight, Richard" userId="7250ce38-68c3-4fd0-839d-664c98dbd724" providerId="ADAL" clId="{97CAEEC5-EBF7-4510-B550-69873401FF45}" dt="2022-10-12T10:32:58.631" v="4008" actId="1076"/>
          <ac:spMkLst>
            <pc:docMk/>
            <pc:sldMk cId="1218107319" sldId="278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0:32:17.454" v="3993" actId="1076"/>
          <ac:spMkLst>
            <pc:docMk/>
            <pc:sldMk cId="1218107319" sldId="278"/>
            <ac:spMk id="3" creationId="{48D7EFFA-C350-408A-9E31-B1DA4D2480FA}"/>
          </ac:spMkLst>
        </pc:spChg>
      </pc:sldChg>
      <pc:sldChg chg="modSp add mod">
        <pc:chgData name="Speight, Richard" userId="7250ce38-68c3-4fd0-839d-664c98dbd724" providerId="ADAL" clId="{97CAEEC5-EBF7-4510-B550-69873401FF45}" dt="2022-10-12T11:07:45.430" v="4612" actId="20577"/>
        <pc:sldMkLst>
          <pc:docMk/>
          <pc:sldMk cId="960100761" sldId="279"/>
        </pc:sldMkLst>
        <pc:spChg chg="mod">
          <ac:chgData name="Speight, Richard" userId="7250ce38-68c3-4fd0-839d-664c98dbd724" providerId="ADAL" clId="{97CAEEC5-EBF7-4510-B550-69873401FF45}" dt="2022-10-12T11:07:45.430" v="4612" actId="20577"/>
          <ac:spMkLst>
            <pc:docMk/>
            <pc:sldMk cId="960100761" sldId="279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1:06:51.221" v="4530" actId="1076"/>
          <ac:spMkLst>
            <pc:docMk/>
            <pc:sldMk cId="960100761" sldId="279"/>
            <ac:spMk id="3" creationId="{48D7EFFA-C350-408A-9E31-B1DA4D2480FA}"/>
          </ac:spMkLst>
        </pc:spChg>
      </pc:sldChg>
      <pc:sldChg chg="addSp delSp modSp add mod modClrScheme chgLayout">
        <pc:chgData name="Speight, Richard" userId="7250ce38-68c3-4fd0-839d-664c98dbd724" providerId="ADAL" clId="{97CAEEC5-EBF7-4510-B550-69873401FF45}" dt="2022-10-12T10:19:00.518" v="3786" actId="1076"/>
        <pc:sldMkLst>
          <pc:docMk/>
          <pc:sldMk cId="567583033" sldId="280"/>
        </pc:sldMkLst>
        <pc:spChg chg="mod ord">
          <ac:chgData name="Speight, Richard" userId="7250ce38-68c3-4fd0-839d-664c98dbd724" providerId="ADAL" clId="{97CAEEC5-EBF7-4510-B550-69873401FF45}" dt="2022-10-12T10:12:10.733" v="3497" actId="20577"/>
          <ac:spMkLst>
            <pc:docMk/>
            <pc:sldMk cId="567583033" sldId="280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0:18:36.554" v="3782" actId="207"/>
          <ac:spMkLst>
            <pc:docMk/>
            <pc:sldMk cId="567583033" sldId="280"/>
            <ac:spMk id="3" creationId="{48D7EFFA-C350-408A-9E31-B1DA4D2480FA}"/>
          </ac:spMkLst>
        </pc:spChg>
        <pc:spChg chg="add mod">
          <ac:chgData name="Speight, Richard" userId="7250ce38-68c3-4fd0-839d-664c98dbd724" providerId="ADAL" clId="{97CAEEC5-EBF7-4510-B550-69873401FF45}" dt="2022-10-12T09:46:58.852" v="3020" actId="14100"/>
          <ac:spMkLst>
            <pc:docMk/>
            <pc:sldMk cId="567583033" sldId="280"/>
            <ac:spMk id="12" creationId="{3C7AF628-10D4-C62F-B8B4-D11074FADD3F}"/>
          </ac:spMkLst>
        </pc:spChg>
        <pc:spChg chg="add del mod">
          <ac:chgData name="Speight, Richard" userId="7250ce38-68c3-4fd0-839d-664c98dbd724" providerId="ADAL" clId="{97CAEEC5-EBF7-4510-B550-69873401FF45}" dt="2022-10-12T09:45:09.328" v="2985" actId="478"/>
          <ac:spMkLst>
            <pc:docMk/>
            <pc:sldMk cId="567583033" sldId="280"/>
            <ac:spMk id="14" creationId="{A5036D28-38B5-F1B0-7D30-5AE58A564BEE}"/>
          </ac:spMkLst>
        </pc:spChg>
        <pc:spChg chg="add mod">
          <ac:chgData name="Speight, Richard" userId="7250ce38-68c3-4fd0-839d-664c98dbd724" providerId="ADAL" clId="{97CAEEC5-EBF7-4510-B550-69873401FF45}" dt="2022-10-12T09:46:48.859" v="3018" actId="14100"/>
          <ac:spMkLst>
            <pc:docMk/>
            <pc:sldMk cId="567583033" sldId="280"/>
            <ac:spMk id="16" creationId="{B09FC520-EE3C-31C8-9B12-B143E530437B}"/>
          </ac:spMkLst>
        </pc:spChg>
        <pc:picChg chg="add del mod">
          <ac:chgData name="Speight, Richard" userId="7250ce38-68c3-4fd0-839d-664c98dbd724" providerId="ADAL" clId="{97CAEEC5-EBF7-4510-B550-69873401FF45}" dt="2022-10-12T09:43:46.436" v="2966" actId="478"/>
          <ac:picMkLst>
            <pc:docMk/>
            <pc:sldMk cId="567583033" sldId="280"/>
            <ac:picMk id="5" creationId="{A26A72BF-BD46-458B-B2DE-06244C676BA1}"/>
          </ac:picMkLst>
        </pc:picChg>
        <pc:picChg chg="add mod">
          <ac:chgData name="Speight, Richard" userId="7250ce38-68c3-4fd0-839d-664c98dbd724" providerId="ADAL" clId="{97CAEEC5-EBF7-4510-B550-69873401FF45}" dt="2022-10-12T10:19:00.518" v="3786" actId="1076"/>
          <ac:picMkLst>
            <pc:docMk/>
            <pc:sldMk cId="567583033" sldId="280"/>
            <ac:picMk id="7" creationId="{39A7537F-65FD-4DB2-9DA9-B04C8340F2EF}"/>
          </ac:picMkLst>
        </pc:picChg>
      </pc:sldChg>
      <pc:sldChg chg="addSp modSp add mod">
        <pc:chgData name="Speight, Richard" userId="7250ce38-68c3-4fd0-839d-664c98dbd724" providerId="ADAL" clId="{97CAEEC5-EBF7-4510-B550-69873401FF45}" dt="2022-10-12T10:18:54.182" v="3784" actId="1076"/>
        <pc:sldMkLst>
          <pc:docMk/>
          <pc:sldMk cId="2651291748" sldId="281"/>
        </pc:sldMkLst>
        <pc:spChg chg="mod">
          <ac:chgData name="Speight, Richard" userId="7250ce38-68c3-4fd0-839d-664c98dbd724" providerId="ADAL" clId="{97CAEEC5-EBF7-4510-B550-69873401FF45}" dt="2022-10-12T10:11:27.891" v="3466" actId="27636"/>
          <ac:spMkLst>
            <pc:docMk/>
            <pc:sldMk cId="2651291748" sldId="281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0:18:30.579" v="3781" actId="207"/>
          <ac:spMkLst>
            <pc:docMk/>
            <pc:sldMk cId="2651291748" sldId="281"/>
            <ac:spMk id="3" creationId="{48D7EFFA-C350-408A-9E31-B1DA4D2480FA}"/>
          </ac:spMkLst>
        </pc:spChg>
        <pc:picChg chg="add mod">
          <ac:chgData name="Speight, Richard" userId="7250ce38-68c3-4fd0-839d-664c98dbd724" providerId="ADAL" clId="{97CAEEC5-EBF7-4510-B550-69873401FF45}" dt="2022-10-12T10:18:54.182" v="3784" actId="1076"/>
          <ac:picMkLst>
            <pc:docMk/>
            <pc:sldMk cId="2651291748" sldId="281"/>
            <ac:picMk id="4" creationId="{B56E3627-32A5-4781-B0AE-7D07D7D652E1}"/>
          </ac:picMkLst>
        </pc:picChg>
      </pc:sldChg>
      <pc:sldChg chg="addSp modSp add mod modNotesTx">
        <pc:chgData name="Speight, Richard" userId="7250ce38-68c3-4fd0-839d-664c98dbd724" providerId="ADAL" clId="{97CAEEC5-EBF7-4510-B550-69873401FF45}" dt="2022-10-12T11:17:07.510" v="4670" actId="20577"/>
        <pc:sldMkLst>
          <pc:docMk/>
          <pc:sldMk cId="2985148308" sldId="282"/>
        </pc:sldMkLst>
        <pc:spChg chg="mod">
          <ac:chgData name="Speight, Richard" userId="7250ce38-68c3-4fd0-839d-664c98dbd724" providerId="ADAL" clId="{97CAEEC5-EBF7-4510-B550-69873401FF45}" dt="2022-10-12T10:19:10.477" v="3788" actId="1076"/>
          <ac:spMkLst>
            <pc:docMk/>
            <pc:sldMk cId="2985148308" sldId="282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0:18:42.908" v="3783" actId="207"/>
          <ac:spMkLst>
            <pc:docMk/>
            <pc:sldMk cId="2985148308" sldId="282"/>
            <ac:spMk id="3" creationId="{48D7EFFA-C350-408A-9E31-B1DA4D2480FA}"/>
          </ac:spMkLst>
        </pc:spChg>
        <pc:picChg chg="add mod">
          <ac:chgData name="Speight, Richard" userId="7250ce38-68c3-4fd0-839d-664c98dbd724" providerId="ADAL" clId="{97CAEEC5-EBF7-4510-B550-69873401FF45}" dt="2022-10-12T10:19:11.822" v="3789" actId="1076"/>
          <ac:picMkLst>
            <pc:docMk/>
            <pc:sldMk cId="2985148308" sldId="282"/>
            <ac:picMk id="4" creationId="{22A06D06-08B9-4826-B183-88E7B28F6A83}"/>
          </ac:picMkLst>
        </pc:picChg>
      </pc:sldChg>
      <pc:sldChg chg="delSp modSp new mod ord">
        <pc:chgData name="Speight, Richard" userId="7250ce38-68c3-4fd0-839d-664c98dbd724" providerId="ADAL" clId="{97CAEEC5-EBF7-4510-B550-69873401FF45}" dt="2022-10-12T10:17:54.647" v="3773" actId="207"/>
        <pc:sldMkLst>
          <pc:docMk/>
          <pc:sldMk cId="469266190" sldId="283"/>
        </pc:sldMkLst>
        <pc:spChg chg="mod">
          <ac:chgData name="Speight, Richard" userId="7250ce38-68c3-4fd0-839d-664c98dbd724" providerId="ADAL" clId="{97CAEEC5-EBF7-4510-B550-69873401FF45}" dt="2022-10-12T10:17:54.647" v="3773" actId="207"/>
          <ac:spMkLst>
            <pc:docMk/>
            <pc:sldMk cId="469266190" sldId="283"/>
            <ac:spMk id="2" creationId="{4E047C56-D824-448E-9DE6-A3DD1477A2C7}"/>
          </ac:spMkLst>
        </pc:spChg>
        <pc:spChg chg="del">
          <ac:chgData name="Speight, Richard" userId="7250ce38-68c3-4fd0-839d-664c98dbd724" providerId="ADAL" clId="{97CAEEC5-EBF7-4510-B550-69873401FF45}" dt="2022-10-12T10:05:49.432" v="3351" actId="478"/>
          <ac:spMkLst>
            <pc:docMk/>
            <pc:sldMk cId="469266190" sldId="283"/>
            <ac:spMk id="3" creationId="{21390E16-37E7-43BC-8FB9-471A51E9396C}"/>
          </ac:spMkLst>
        </pc:spChg>
      </pc:sldChg>
      <pc:sldChg chg="addSp delSp modSp add mod">
        <pc:chgData name="Speight, Richard" userId="7250ce38-68c3-4fd0-839d-664c98dbd724" providerId="ADAL" clId="{97CAEEC5-EBF7-4510-B550-69873401FF45}" dt="2022-10-12T10:41:32.982" v="4316" actId="1076"/>
        <pc:sldMkLst>
          <pc:docMk/>
          <pc:sldMk cId="3405966696" sldId="284"/>
        </pc:sldMkLst>
        <pc:spChg chg="mod">
          <ac:chgData name="Speight, Richard" userId="7250ce38-68c3-4fd0-839d-664c98dbd724" providerId="ADAL" clId="{97CAEEC5-EBF7-4510-B550-69873401FF45}" dt="2022-10-12T10:41:27.718" v="4315" actId="27636"/>
          <ac:spMkLst>
            <pc:docMk/>
            <pc:sldMk cId="3405966696" sldId="284"/>
            <ac:spMk id="2" creationId="{7399A8C8-41A5-41A5-8FEB-D4FF0EB199D7}"/>
          </ac:spMkLst>
        </pc:spChg>
        <pc:spChg chg="mod">
          <ac:chgData name="Speight, Richard" userId="7250ce38-68c3-4fd0-839d-664c98dbd724" providerId="ADAL" clId="{97CAEEC5-EBF7-4510-B550-69873401FF45}" dt="2022-10-12T10:41:32.982" v="4316" actId="1076"/>
          <ac:spMkLst>
            <pc:docMk/>
            <pc:sldMk cId="3405966696" sldId="284"/>
            <ac:spMk id="3" creationId="{48D7EFFA-C350-408A-9E31-B1DA4D2480FA}"/>
          </ac:spMkLst>
        </pc:spChg>
        <pc:spChg chg="add del mod">
          <ac:chgData name="Speight, Richard" userId="7250ce38-68c3-4fd0-839d-664c98dbd724" providerId="ADAL" clId="{97CAEEC5-EBF7-4510-B550-69873401FF45}" dt="2022-10-12T10:39:30.849" v="4169"/>
          <ac:spMkLst>
            <pc:docMk/>
            <pc:sldMk cId="3405966696" sldId="284"/>
            <ac:spMk id="4" creationId="{2304C471-4A29-4D93-96D1-CE97748BFAB8}"/>
          </ac:spMkLst>
        </pc:spChg>
        <pc:spChg chg="add mod">
          <ac:chgData name="Speight, Richard" userId="7250ce38-68c3-4fd0-839d-664c98dbd724" providerId="ADAL" clId="{97CAEEC5-EBF7-4510-B550-69873401FF45}" dt="2022-10-12T10:39:42.167" v="4171" actId="1076"/>
          <ac:spMkLst>
            <pc:docMk/>
            <pc:sldMk cId="3405966696" sldId="284"/>
            <ac:spMk id="5" creationId="{2D5B388F-CC2D-4EC3-B85C-DA42E876B90E}"/>
          </ac:spMkLst>
        </pc:spChg>
      </pc:sldChg>
      <pc:sldChg chg="add">
        <pc:chgData name="Speight, Richard" userId="7250ce38-68c3-4fd0-839d-664c98dbd724" providerId="ADAL" clId="{97CAEEC5-EBF7-4510-B550-69873401FF45}" dt="2022-10-12T13:27:43.173" v="4673" actId="2890"/>
        <pc:sldMkLst>
          <pc:docMk/>
          <pc:sldMk cId="2009562820" sldId="285"/>
        </pc:sldMkLst>
      </pc:sldChg>
      <pc:sldMasterChg chg="setBg modSldLayout">
        <pc:chgData name="Speight, Richard" userId="7250ce38-68c3-4fd0-839d-664c98dbd724" providerId="ADAL" clId="{97CAEEC5-EBF7-4510-B550-69873401FF45}" dt="2022-10-12T10:17:22.510" v="3772"/>
        <pc:sldMasterMkLst>
          <pc:docMk/>
          <pc:sldMasterMk cId="1661667789" sldId="2147483660"/>
        </pc:sldMasterMkLst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2329423876" sldId="2147483661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3527117069" sldId="2147483662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2964760356" sldId="2147483663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306037936" sldId="2147483664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2555450899" sldId="2147483665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2501150732" sldId="2147483666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3216168970" sldId="2147483667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2605161698" sldId="2147483668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2647147642" sldId="2147483669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3924507146" sldId="2147483670"/>
          </pc:sldLayoutMkLst>
        </pc:sldLayoutChg>
        <pc:sldLayoutChg chg="setBg">
          <pc:chgData name="Speight, Richard" userId="7250ce38-68c3-4fd0-839d-664c98dbd724" providerId="ADAL" clId="{97CAEEC5-EBF7-4510-B550-69873401FF45}" dt="2022-10-12T10:17:22.510" v="3772"/>
          <pc:sldLayoutMkLst>
            <pc:docMk/>
            <pc:sldMasterMk cId="1661667789" sldId="2147483660"/>
            <pc:sldLayoutMk cId="3954711303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D0C336-C200-9E4A-81DE-F40847D17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8372B-750A-2F46-83A6-86FD305565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3F96-7203-1F4B-85A8-5F9A175CD7B5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8EFAF-95C0-254F-996A-76F0B771A2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D6CB4-10C4-E14C-92EE-B7A95B6B21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6C63-6C92-954A-AFB7-967C1BE11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3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3DE23-4173-164A-94FF-A7059DE99835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5D37-4DCB-3148-87A1-5B7098F22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84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introduce the group to each other, ask everyone to introduce themselves and to say something about their role in the branch (that they are happy to share with the group).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6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introduce the group to each other, ask everyone to introduce themselves and to say something about their role in the branch (that they are happy to share with the group).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64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95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in order to get a good turn out in the pay ballots, we will need to motivate and mobilise members to use their vote.</a:t>
            </a:r>
          </a:p>
          <a:p>
            <a:r>
              <a:rPr lang="en-GB" dirty="0"/>
              <a:t>One way of having a conversation about the pay ballot is by using the Anger, Hope, Action model which helps to turn members fears about the future into hope – and turning apathy into action.  Motivating members is where pay campaign contacts can help to make a real difference.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9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close the workshop ask members to come up with 3 key actions that they are going to achieve in the next week and 3 actions that they are going to do within the next month to support or follow-up the pay campaign.</a:t>
            </a:r>
          </a:p>
          <a:p>
            <a:r>
              <a:rPr lang="en-GB" dirty="0"/>
              <a:t>Signpost members to UNISON’s resources and learning pages.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1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break-out rooms, ask the members to identify some actions that they are going to put in place within the next few weeks to support the pay claim.</a:t>
            </a:r>
          </a:p>
          <a:p>
            <a:r>
              <a:rPr lang="en-GB" dirty="0"/>
              <a:t>What will they need to do back in the branch?  Who will they need to work with?  When are they going to do it?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3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the aims of the course as outlined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9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7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introduce the group to each other, ask everyone to introduce themselves and to say something about their role in the branch (that they are happy to share with the group).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10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introduce the group to each other, ask everyone to introduce themselves and to say something about their role in the branch (that they are happy to share with the group).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75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45D37-4DCB-3148-87A1-5B7098F226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050" y="592138"/>
            <a:ext cx="6481763" cy="2087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0" i="0">
                <a:latin typeface="Helvetica Now Text ExtraBold" panose="020B0504030202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050" y="2859088"/>
            <a:ext cx="6481762" cy="19812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2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54" y="273844"/>
            <a:ext cx="684629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22176" y="2245554"/>
            <a:ext cx="5893173" cy="23488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UNISON Debtline - 0800 389 3302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0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UNISON Debtline - 0800 389 3302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1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0" y="1958975"/>
            <a:ext cx="6464299" cy="2635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466A6F-A886-C842-8254-FC539D1F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592139"/>
            <a:ext cx="6475413" cy="1187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49" y="592139"/>
            <a:ext cx="6481763" cy="20875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050" y="2859088"/>
            <a:ext cx="6481763" cy="57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76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592138"/>
            <a:ext cx="6481763" cy="1187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1050" y="1958975"/>
            <a:ext cx="3080870" cy="2673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1943" y="1958975"/>
            <a:ext cx="3080870" cy="2673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03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UNISON Debtline - 0800 389 3302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5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54" y="273844"/>
            <a:ext cx="684629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UNISON Debtline - 0800 389 3302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UNISON Debtline - 0800 389 3302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UNISON Debtline - 0800 389 3302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6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338" y="303213"/>
            <a:ext cx="1130210" cy="1344052"/>
          </a:xfrm>
          <a:prstGeom prst="rect">
            <a:avLst/>
          </a:prstGeom>
        </p:spPr>
        <p:txBody>
          <a:bodyPr/>
          <a:lstStyle/>
          <a:p>
            <a:r>
              <a:rPr lang="en-GB"/>
              <a:t>UNISON Debtline - 0800 389 3302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 Now Text" panose="020B0504030202020204" pitchFamily="34" charset="77"/>
              </a:defRPr>
            </a:lvl1pPr>
          </a:lstStyle>
          <a:p>
            <a:fld id="{3E02E602-2B69-F24C-AAA6-137409FFA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4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B05C9-0212-294F-B1A1-5447E46DF842}"/>
              </a:ext>
            </a:extLst>
          </p:cNvPr>
          <p:cNvSpPr/>
          <p:nvPr userDrawn="1"/>
        </p:nvSpPr>
        <p:spPr>
          <a:xfrm>
            <a:off x="1511300" y="308373"/>
            <a:ext cx="7308850" cy="453191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E6E6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noFill/>
              <a:latin typeface="Helvetica Now Text" panose="020B0504030202020204" pitchFamily="34" charset="77"/>
            </a:endParaRPr>
          </a:p>
        </p:txBody>
      </p:sp>
      <p:pic>
        <p:nvPicPr>
          <p:cNvPr id="10" name="UNISON logo">
            <a:extLst>
              <a:ext uri="{FF2B5EF4-FFF2-40B4-BE49-F238E27FC236}">
                <a16:creationId xmlns:a16="http://schemas.microsoft.com/office/drawing/2014/main" id="{6B910018-DC03-8246-9443-7F892BD6B6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1629" y="4246481"/>
            <a:ext cx="1225919" cy="623176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FB8CCB80-746B-8448-8892-BD70FFB8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592139"/>
            <a:ext cx="6475413" cy="208756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AAC3EC5-0D33-084A-A344-B32479F0D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399" y="2859089"/>
            <a:ext cx="6475413" cy="19760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9AA5E-9F60-2343-9CF9-C887E1D51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338" y="303213"/>
            <a:ext cx="1223962" cy="274637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l" fontAlgn="t">
              <a:defRPr sz="1000" b="1" i="0" baseline="0">
                <a:solidFill>
                  <a:schemeClr val="tx1">
                    <a:lumMod val="25000"/>
                    <a:lumOff val="75000"/>
                  </a:schemeClr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UNISON Debtline - 0800 389 3302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Helvetica Now Text ExtraBold" panose="020B0504030202020204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b="1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222250" indent="-2222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490538" indent="-242888" algn="l" defTabSz="685800" rtl="0" eaLnBrk="1" latinLnBrk="0" hangingPunct="1">
        <a:lnSpc>
          <a:spcPct val="90000"/>
        </a:lnSpc>
        <a:spcBef>
          <a:spcPts val="375"/>
        </a:spcBef>
        <a:buFont typeface="System Font"/>
        <a:buChar char="—"/>
        <a:tabLst/>
        <a:defRPr sz="15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8">
          <p15:clr>
            <a:srgbClr val="F26B43"/>
          </p15:clr>
        </p15:guide>
        <p15:guide id="2" pos="1292">
          <p15:clr>
            <a:srgbClr val="F26B43"/>
          </p15:clr>
        </p15:guide>
        <p15:guide id="3" orient="horz" pos="1801">
          <p15:clr>
            <a:srgbClr val="F26B43"/>
          </p15:clr>
        </p15:guide>
        <p15:guide id="4" pos="5375">
          <p15:clr>
            <a:srgbClr val="F26B43"/>
          </p15:clr>
        </p15:guide>
        <p15:guide id="5" orient="horz" pos="373">
          <p15:clr>
            <a:srgbClr val="F26B43"/>
          </p15:clr>
        </p15:guide>
        <p15:guide id="6" orient="horz" pos="3049">
          <p15:clr>
            <a:srgbClr val="F26B43"/>
          </p15:clr>
        </p15:guide>
        <p15:guide id="7" orient="horz" pos="191">
          <p15:clr>
            <a:srgbClr val="F26B43"/>
          </p15:clr>
        </p15:guide>
        <p15:guide id="8" pos="952">
          <p15:clr>
            <a:srgbClr val="F26B43"/>
          </p15:clr>
        </p15:guide>
        <p15:guide id="9" pos="181">
          <p15:clr>
            <a:srgbClr val="F26B43"/>
          </p15:clr>
        </p15:guide>
        <p15:guide id="10" pos="5556">
          <p15:clr>
            <a:srgbClr val="F26B43"/>
          </p15:clr>
        </p15:guide>
        <p15:guide id="11" orient="horz" pos="1121">
          <p15:clr>
            <a:srgbClr val="F26B43"/>
          </p15:clr>
        </p15:guide>
        <p15:guide id="12" orient="horz" pos="12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onreward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sonrewards.com/brands/gas-and-electricit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ofliving.unison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chat-symbol-blase-diskussion-30941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296615-24C8-154B-AC66-EFA23FF15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418" y="253385"/>
            <a:ext cx="7008813" cy="1520751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Financial Support from UNISON - Your Union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47C64EA-E311-EF4E-9E94-76EE4E8A7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08" y="3624546"/>
            <a:ext cx="6328288" cy="1616330"/>
          </a:xfrm>
        </p:spPr>
        <p:txBody>
          <a:bodyPr>
            <a:normAutofit/>
          </a:bodyPr>
          <a:lstStyle/>
          <a:p>
            <a:endParaRPr lang="en-US" sz="1800" b="0" dirty="0"/>
          </a:p>
          <a:p>
            <a:r>
              <a:rPr lang="en-US" dirty="0"/>
              <a:t>Richard Speight</a:t>
            </a:r>
          </a:p>
          <a:p>
            <a:r>
              <a:rPr lang="en-US" dirty="0"/>
              <a:t>Area Learning Development </a:t>
            </a:r>
            <a:r>
              <a:rPr lang="en-US" dirty="0" err="1"/>
              <a:t>Organiser</a:t>
            </a:r>
            <a:endParaRPr lang="en-US" dirty="0"/>
          </a:p>
          <a:p>
            <a:r>
              <a:rPr lang="en-US" dirty="0"/>
              <a:t>UNISON Cymru Wales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F0F5254-1FEE-43CE-A6C3-C6B07E13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94" y="1922239"/>
            <a:ext cx="5124098" cy="28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6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9" y="941506"/>
            <a:ext cx="8697919" cy="420199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Member Learning Grants</a:t>
            </a:r>
          </a:p>
          <a:p>
            <a:pPr algn="l"/>
            <a:r>
              <a:rPr lang="en-GB" sz="1200" b="0" i="0" dirty="0">
                <a:solidFill>
                  <a:srgbClr val="333333"/>
                </a:solidFill>
                <a:effectLst/>
                <a:latin typeface="Neue Helvetica W01"/>
              </a:rPr>
              <a:t>To help members studying at levels up to and including undergraduate at their own expense on the following types of courses: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Neue Helvetica W01"/>
              </a:rPr>
              <a:t>Trade Union and Labour Studies (where an applicant has not received a bursary)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Neue Helvetica W01"/>
              </a:rPr>
              <a:t>non-vocational education up to and including undergraduate level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Neue Helvetica W01"/>
              </a:rPr>
              <a:t>vocational education relevant to public service work up to and including undergraduate level</a:t>
            </a:r>
            <a:endParaRPr lang="en-GB" sz="1200" dirty="0">
              <a:solidFill>
                <a:srgbClr val="333333"/>
              </a:solidFill>
              <a:latin typeface="Neue Helvetica W01"/>
            </a:endParaRPr>
          </a:p>
          <a:p>
            <a:r>
              <a:rPr lang="en-GB" sz="1200" dirty="0">
                <a:solidFill>
                  <a:srgbClr val="333333"/>
                </a:solidFill>
                <a:latin typeface="Neue Helvetica W01"/>
              </a:rPr>
              <a:t>DEADLINE: </a:t>
            </a:r>
            <a:r>
              <a:rPr lang="en-GB" sz="1200" b="1" i="0" dirty="0">
                <a:solidFill>
                  <a:srgbClr val="333333"/>
                </a:solidFill>
                <a:effectLst/>
                <a:latin typeface="Neue Helvetica W01"/>
              </a:rPr>
              <a:t>Friday 21</a:t>
            </a:r>
            <a:r>
              <a:rPr lang="en-GB" sz="1200" b="1" i="0" baseline="30000" dirty="0">
                <a:solidFill>
                  <a:srgbClr val="333333"/>
                </a:solidFill>
                <a:effectLst/>
                <a:latin typeface="Neue Helvetica W01"/>
              </a:rPr>
              <a:t>st</a:t>
            </a:r>
            <a:r>
              <a:rPr lang="en-GB" sz="1200" b="1" i="0" dirty="0">
                <a:solidFill>
                  <a:srgbClr val="333333"/>
                </a:solidFill>
                <a:effectLst/>
                <a:latin typeface="Neue Helvetica W01"/>
              </a:rPr>
              <a:t> October 2022 </a:t>
            </a:r>
            <a:r>
              <a:rPr lang="en-GB" sz="1200" dirty="0"/>
              <a:t>learning.unison.org.uk/financial-support/</a:t>
            </a:r>
          </a:p>
          <a:p>
            <a:endParaRPr lang="en-GB" sz="1200" dirty="0"/>
          </a:p>
          <a:p>
            <a:r>
              <a:rPr lang="en-GB" sz="2000" dirty="0"/>
              <a:t>OU Study Grant</a:t>
            </a:r>
          </a:p>
          <a:p>
            <a:r>
              <a:rPr lang="en-GB" sz="1200" dirty="0"/>
              <a:t>- 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Neue Helvetica W01"/>
              </a:rPr>
              <a:t>available to UNISON members undertaking 30 and 60 point </a:t>
            </a:r>
            <a:r>
              <a:rPr lang="en-GB" sz="1200" b="0" i="0" dirty="0">
                <a:solidFill>
                  <a:srgbClr val="1B73A6"/>
                </a:solidFill>
                <a:effectLst/>
                <a:latin typeface="Neue Helvetica W01"/>
                <a:hlinkClick r:id="rId3"/>
              </a:rPr>
              <a:t>Open University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Neue Helvetica W01"/>
              </a:rPr>
              <a:t> courses up to and including undergraduate level at their own expense.</a:t>
            </a:r>
            <a:endParaRPr lang="en-GB" sz="1200" dirty="0"/>
          </a:p>
          <a:p>
            <a:r>
              <a:rPr lang="en-GB" sz="1200" dirty="0"/>
              <a:t>learning.unison.org.uk/financial-support/</a:t>
            </a:r>
          </a:p>
          <a:p>
            <a:endParaRPr lang="en-GB" sz="1200" dirty="0"/>
          </a:p>
          <a:p>
            <a:r>
              <a:rPr lang="en-GB" sz="1800" dirty="0"/>
              <a:t>WULF Grant for Qualifications</a:t>
            </a:r>
          </a:p>
          <a:p>
            <a:r>
              <a:rPr lang="en-GB" sz="1200" b="0" dirty="0"/>
              <a:t>- Grants from our Wales Union Learning Fund project to help towards accredited learning up to Level 4, available up to March 2025</a:t>
            </a:r>
          </a:p>
          <a:p>
            <a:r>
              <a:rPr lang="en-GB" sz="1200" dirty="0"/>
              <a:t>cymru-wales.unison.org.uk/learning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6" y="81111"/>
            <a:ext cx="8942468" cy="673802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UNISON Learning Grants</a:t>
            </a:r>
          </a:p>
        </p:txBody>
      </p:sp>
    </p:spTree>
    <p:extLst>
      <p:ext uri="{BB962C8B-B14F-4D97-AF65-F5344CB8AC3E}">
        <p14:creationId xmlns:p14="http://schemas.microsoft.com/office/powerpoint/2010/main" val="121810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35" y="1722475"/>
            <a:ext cx="8803639" cy="358248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Neue Helvetica W01"/>
              </a:rPr>
              <a:t>Get Well day out or short break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Illness that has prevented your attendance at work for at least 3 months and are still be off work or on a phased return at the time the break is taken.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If you are suffering the ongoing effects of post-traumatic stress disorder or long COVID which has seriously impacted your health and income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If you have been diagnosed with a serious illness in the last 12 months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If you are currently struggling to stay in-work and diagnosed with a mental health condition in the last 12 months.</a:t>
            </a:r>
          </a:p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Neue Helvetica W01"/>
              </a:rPr>
              <a:t>Breaks in special circumstances</a:t>
            </a:r>
            <a:endParaRPr lang="en-GB" b="0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Break of up to one week in exceptional circumstances.</a:t>
            </a:r>
          </a:p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Neue Helvetica W01"/>
              </a:rPr>
              <a:t>Respite break </a:t>
            </a:r>
            <a:endParaRPr lang="en-GB" b="0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Day out or short break for carers in receipt of Carer’s Allowance and who are responsible for a disabled dependent. Alternatively, consideration may be given to one-off funding for recreational activities e.g. yoga classes, art, stress management etc.</a:t>
            </a:r>
          </a:p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Neue Helvetica W01"/>
              </a:rPr>
              <a:t>Bereavement</a:t>
            </a:r>
            <a:endParaRPr lang="en-GB" b="0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Family break where there are children in education who have lost a parent within the last 12 months and where the deceased is the member, the member’s partner or child’s legal guardian.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Where a parent has lost a child in the last 12 months.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35" y="442617"/>
            <a:ext cx="7012237" cy="1045941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UNISON Member Benefits</a:t>
            </a:r>
            <a:br>
              <a:rPr lang="en-GB" dirty="0"/>
            </a:br>
            <a:r>
              <a:rPr lang="en-GB" b="1" dirty="0"/>
              <a:t>Welfare Breaks </a:t>
            </a:r>
            <a:r>
              <a:rPr lang="en-GB" dirty="0"/>
              <a:t>- </a:t>
            </a: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If you are on a low income or in hardship and cannot afford the cost of a 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4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35" y="1551024"/>
            <a:ext cx="8080625" cy="300770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Discounts &amp; cashback with a range of online retailers </a:t>
            </a:r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  <a:hlinkClick r:id="rId3"/>
              </a:rPr>
              <a:t>www.unisonrewards.com</a:t>
            </a:r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 including Energy </a:t>
            </a:r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  <a:hlinkClick r:id="rId4"/>
              </a:rPr>
              <a:t>https://www.unisonrewards.com/brands/gas-and-electricity</a:t>
            </a:r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 </a:t>
            </a:r>
          </a:p>
          <a:p>
            <a:pPr algn="l"/>
            <a:endParaRPr lang="en-GB" sz="2300" dirty="0">
              <a:solidFill>
                <a:srgbClr val="333333"/>
              </a:solidFill>
              <a:latin typeface="Neue Helvetica W01"/>
            </a:endParaRPr>
          </a:p>
          <a:p>
            <a:pPr algn="l"/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Motor Insurance &amp; Breakdown, Home Insurance, Health &amp; Dental</a:t>
            </a:r>
          </a:p>
          <a:p>
            <a:pPr algn="l"/>
            <a:endParaRPr lang="en-GB" sz="2300" dirty="0">
              <a:solidFill>
                <a:srgbClr val="333333"/>
              </a:solidFill>
              <a:latin typeface="Neue Helvetica W01"/>
            </a:endParaRPr>
          </a:p>
          <a:p>
            <a:pPr algn="l"/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Holidays, Travel Club, </a:t>
            </a:r>
            <a:r>
              <a:rPr lang="en-GB" sz="2300" b="1" i="0" dirty="0" err="1">
                <a:solidFill>
                  <a:srgbClr val="333333"/>
                </a:solidFill>
                <a:effectLst/>
                <a:latin typeface="Neue Helvetica W01"/>
              </a:rPr>
              <a:t>Croyde</a:t>
            </a:r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 Bay </a:t>
            </a:r>
            <a:r>
              <a:rPr lang="en-GB" sz="2300" b="1" i="0" dirty="0" err="1">
                <a:solidFill>
                  <a:srgbClr val="333333"/>
                </a:solidFill>
                <a:effectLst/>
                <a:latin typeface="Neue Helvetica W01"/>
              </a:rPr>
              <a:t>Resport</a:t>
            </a:r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 in Devon</a:t>
            </a:r>
          </a:p>
          <a:p>
            <a:pPr algn="l"/>
            <a:endParaRPr lang="en-GB" sz="2300" dirty="0">
              <a:solidFill>
                <a:srgbClr val="333333"/>
              </a:solidFill>
              <a:latin typeface="Neue Helvetica W01"/>
            </a:endParaRPr>
          </a:p>
          <a:p>
            <a:pPr algn="l"/>
            <a:r>
              <a:rPr lang="en-GB" sz="2300" b="1" i="0" dirty="0">
                <a:solidFill>
                  <a:srgbClr val="333333"/>
                </a:solidFill>
                <a:effectLst/>
                <a:latin typeface="Neue Helvetica W01"/>
              </a:rPr>
              <a:t>Lighthouse Financial Advice</a:t>
            </a:r>
          </a:p>
          <a:p>
            <a:pPr algn="l"/>
            <a:endParaRPr lang="en-GB" dirty="0">
              <a:solidFill>
                <a:srgbClr val="333333"/>
              </a:solidFill>
              <a:latin typeface="Neue Helvetica W01"/>
            </a:endParaRPr>
          </a:p>
          <a:p>
            <a:pPr algn="l"/>
            <a:endParaRPr lang="en-GB" b="1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algn="l"/>
            <a:endParaRPr lang="en-GB" b="1" i="0" dirty="0">
              <a:solidFill>
                <a:srgbClr val="333333"/>
              </a:solidFill>
              <a:effectLst/>
              <a:latin typeface="Neue Helvetica W01"/>
            </a:endParaRPr>
          </a:p>
          <a:p>
            <a:pPr algn="l"/>
            <a:endParaRPr lang="en-GB" b="0" i="0" dirty="0">
              <a:solidFill>
                <a:srgbClr val="333333"/>
              </a:solidFill>
              <a:effectLst/>
              <a:latin typeface="Neue Helvetica W01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35" y="144905"/>
            <a:ext cx="7012237" cy="1045941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UNISON Member Benefits</a:t>
            </a:r>
            <a:br>
              <a:rPr lang="en-GB" dirty="0"/>
            </a:br>
            <a:r>
              <a:rPr lang="en-GB" b="1" dirty="0"/>
              <a:t>Member discounts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B388F-CC2D-4EC3-B85C-DA42E876B90E}"/>
              </a:ext>
            </a:extLst>
          </p:cNvPr>
          <p:cNvSpPr txBox="1"/>
          <p:nvPr/>
        </p:nvSpPr>
        <p:spPr>
          <a:xfrm>
            <a:off x="127591" y="4558725"/>
            <a:ext cx="78361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3200" b="1" i="0" dirty="0">
                <a:solidFill>
                  <a:srgbClr val="333333"/>
                </a:solidFill>
                <a:effectLst/>
                <a:latin typeface="Neue Helvetica W01"/>
              </a:rPr>
              <a:t>benefits.unison.org.uk</a:t>
            </a:r>
            <a:endParaRPr lang="en-GB" b="1" i="0" dirty="0">
              <a:solidFill>
                <a:srgbClr val="333333"/>
              </a:solidFill>
              <a:effectLst/>
              <a:latin typeface="Neue Helvetica W01"/>
            </a:endParaRPr>
          </a:p>
        </p:txBody>
      </p:sp>
    </p:spTree>
    <p:extLst>
      <p:ext uri="{BB962C8B-B14F-4D97-AF65-F5344CB8AC3E}">
        <p14:creationId xmlns:p14="http://schemas.microsoft.com/office/powerpoint/2010/main" val="340596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04" y="1719703"/>
            <a:ext cx="7969043" cy="312874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UNISON branch welfare officers</a:t>
            </a:r>
          </a:p>
          <a:p>
            <a:pPr marL="342900" indent="-342900">
              <a:buFontTx/>
              <a:buChar char="-"/>
            </a:pPr>
            <a:r>
              <a:rPr lang="en-GB" dirty="0"/>
              <a:t>Foodbank referrals through branches</a:t>
            </a:r>
          </a:p>
          <a:p>
            <a:pPr marL="342900" indent="-342900">
              <a:buFontTx/>
              <a:buChar char="-"/>
            </a:pPr>
            <a:r>
              <a:rPr lang="en-GB" dirty="0"/>
              <a:t>Links to local initiatives and organisations</a:t>
            </a:r>
          </a:p>
          <a:p>
            <a:pPr marL="342900" indent="-342900">
              <a:buFontTx/>
              <a:buChar char="-"/>
            </a:pPr>
            <a:r>
              <a:rPr lang="en-GB" dirty="0"/>
              <a:t>Links to employer schemes</a:t>
            </a:r>
          </a:p>
          <a:p>
            <a:pPr marL="342900" indent="-342900">
              <a:buFontTx/>
              <a:buChar char="-"/>
            </a:pPr>
            <a:r>
              <a:rPr lang="en-GB" dirty="0"/>
              <a:t>UNISON Financial Wellbeing Fortnight webinars</a:t>
            </a:r>
          </a:p>
          <a:p>
            <a:endParaRPr lang="en-GB" dirty="0"/>
          </a:p>
          <a:p>
            <a:r>
              <a:rPr lang="en-GB" sz="3600" dirty="0"/>
              <a:t>AND THIS EVENT!!!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8" y="295053"/>
            <a:ext cx="8069991" cy="842593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UNISON’s other activities</a:t>
            </a:r>
          </a:p>
        </p:txBody>
      </p:sp>
    </p:spTree>
    <p:extLst>
      <p:ext uri="{BB962C8B-B14F-4D97-AF65-F5344CB8AC3E}">
        <p14:creationId xmlns:p14="http://schemas.microsoft.com/office/powerpoint/2010/main" val="96010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8DE09-9E7F-4F5B-AFA9-566322E5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58" y="1828802"/>
            <a:ext cx="6963950" cy="2782983"/>
          </a:xfrm>
        </p:spPr>
        <p:txBody>
          <a:bodyPr/>
          <a:lstStyle/>
          <a:p>
            <a:r>
              <a:rPr lang="en-GB" sz="3200" dirty="0"/>
              <a:t>The solution to the crisis is better pay and conditions for workers</a:t>
            </a:r>
          </a:p>
          <a:p>
            <a:endParaRPr lang="en-GB" sz="3200" b="0" dirty="0"/>
          </a:p>
          <a:p>
            <a:r>
              <a:rPr lang="en-GB" sz="3200" b="0" dirty="0">
                <a:hlinkClick r:id="rId3"/>
              </a:rPr>
              <a:t>www.costofliving.unison.org.uk/</a:t>
            </a:r>
            <a:r>
              <a:rPr lang="en-GB" sz="3200" b="0" dirty="0"/>
              <a:t> </a:t>
            </a:r>
          </a:p>
          <a:p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The Online Calculator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90294A-A131-4D3C-801A-B4CCF13A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58" y="188727"/>
            <a:ext cx="7772400" cy="1267934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Cost of Living </a:t>
            </a:r>
            <a:br>
              <a:rPr lang="en-GB" sz="4800" b="1" dirty="0">
                <a:solidFill>
                  <a:srgbClr val="7030A0"/>
                </a:solidFill>
              </a:rPr>
            </a:br>
            <a:r>
              <a:rPr lang="en-GB" sz="4800" b="1" dirty="0">
                <a:solidFill>
                  <a:srgbClr val="7030A0"/>
                </a:solidFill>
              </a:rPr>
              <a:t>Campaign Resources</a:t>
            </a:r>
            <a:endParaRPr lang="en-GB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0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54B99-CDD0-4275-8464-8B08DF4F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7" y="1989941"/>
            <a:ext cx="6464299" cy="2786913"/>
          </a:xfrm>
        </p:spPr>
        <p:txBody>
          <a:bodyPr>
            <a:normAutofit fontScale="85000" lnSpcReduction="10000"/>
          </a:bodyPr>
          <a:lstStyle/>
          <a:p>
            <a:r>
              <a:rPr lang="en-GB" sz="2300" b="0" dirty="0">
                <a:latin typeface="Arial" panose="020B0604020202020204" pitchFamily="34" charset="0"/>
                <a:cs typeface="Arial" panose="020B0604020202020204" pitchFamily="34" charset="0"/>
              </a:rPr>
              <a:t>Our colleagues are worried about the future but together, in UNISON, we can help.</a:t>
            </a:r>
          </a:p>
          <a:p>
            <a:endParaRPr lang="en-GB" sz="2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b="0" dirty="0">
                <a:latin typeface="Arial" panose="020B0604020202020204" pitchFamily="34" charset="0"/>
                <a:cs typeface="Arial" panose="020B0604020202020204" pitchFamily="34" charset="0"/>
              </a:rPr>
              <a:t>With our financial support and in our campaigns for better pay and conditions for workers, we can help turn: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into anger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Despondency into hope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Apathy into action. 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4DA46-236B-47E3-B366-3D5CA6B8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7" y="411067"/>
            <a:ext cx="5383768" cy="1252752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to others</a:t>
            </a:r>
          </a:p>
        </p:txBody>
      </p:sp>
      <p:pic>
        <p:nvPicPr>
          <p:cNvPr id="4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F03A7-637E-4946-AACB-64340F2CF148}"/>
              </a:ext>
            </a:extLst>
          </p:cNvPr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77675" y="395295"/>
            <a:ext cx="215138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A3A810-5824-46E0-96EE-5CE12254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8" y="18813"/>
            <a:ext cx="6481763" cy="578109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 Next steps: </a:t>
            </a:r>
            <a:r>
              <a:rPr lang="en-GB" dirty="0">
                <a:solidFill>
                  <a:srgbClr val="7030A0"/>
                </a:solidFill>
              </a:rPr>
              <a:t>getting ready for action!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7230B-DC96-44B0-A46E-A64E870DB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059" y="979695"/>
            <a:ext cx="5092490" cy="3908624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Identify 3 things </a:t>
            </a:r>
            <a:r>
              <a:rPr lang="en-GB" sz="3200" b="0" dirty="0"/>
              <a:t>that you are going to do with UNISON’s financial support for yourself.</a:t>
            </a:r>
          </a:p>
          <a:p>
            <a:endParaRPr lang="en-GB" sz="3200" b="0" dirty="0"/>
          </a:p>
          <a:p>
            <a:r>
              <a:rPr lang="en-GB" sz="3200" dirty="0"/>
              <a:t>Identify 3 things </a:t>
            </a:r>
            <a:r>
              <a:rPr lang="en-GB" sz="3200" b="0" dirty="0"/>
              <a:t>that you are going to do to help your colleagues and community.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E9565553-E9BD-4F34-823B-CCFEB49E0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6191" y="-131407"/>
            <a:ext cx="2030818" cy="2030818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9F4749A7-9FF7-4793-A983-FFE57663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541" y="1839228"/>
            <a:ext cx="3285460" cy="32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EFD86-89D1-4286-A967-D04D3867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" y="368042"/>
            <a:ext cx="5710717" cy="1403498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en-US" sz="4900" b="1" i="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UNISON campaigns</a:t>
            </a:r>
            <a:br>
              <a:rPr lang="en-US" b="0" i="0" kern="1200" dirty="0">
                <a:latin typeface="Helvetica Now Text ExtraBold" panose="020B0504030202020204" pitchFamily="34" charset="77"/>
                <a:ea typeface="+mj-ea"/>
                <a:cs typeface="+mj-cs"/>
              </a:rPr>
            </a:br>
            <a:endParaRPr lang="en-US" b="0" i="0" kern="1200" dirty="0">
              <a:latin typeface="Helvetica Now Text ExtraBold" panose="020B0504030202020204" pitchFamily="34" charset="77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EBDF5-BD82-4533-AA13-8F2BE1439F41}"/>
              </a:ext>
            </a:extLst>
          </p:cNvPr>
          <p:cNvSpPr txBox="1"/>
          <p:nvPr/>
        </p:nvSpPr>
        <p:spPr>
          <a:xfrm>
            <a:off x="289559" y="1691789"/>
            <a:ext cx="3176655" cy="3083669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latin typeface="Helvetica Now Text" panose="020B0504030202020204" pitchFamily="34" charset="77"/>
              </a:rPr>
              <a:t>Share on Social Media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latin typeface="Helvetica Now Text" panose="020B0504030202020204" pitchFamily="34" charset="77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latin typeface="Helvetica Now Text" panose="020B0504030202020204" pitchFamily="34" charset="77"/>
              </a:rPr>
              <a:t>Talk to people at work and socially about what you learn today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latin typeface="Helvetica Now Text" panose="020B0504030202020204" pitchFamily="34" charset="77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latin typeface="Helvetica Now Text" panose="020B0504030202020204" pitchFamily="34" charset="77"/>
              </a:rPr>
              <a:t>Get involved in your branch as a workplace contact or rep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latin typeface="Helvetica Now Text" panose="020B0504030202020204" pitchFamily="34" charset="77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latin typeface="Helvetica Now Text" panose="020B0504030202020204" pitchFamily="34" charset="77"/>
              </a:rPr>
              <a:t>Contribute to the Energy Support Appeal (if you can)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latin typeface="Helvetica Now Text" panose="020B0504030202020204" pitchFamily="34" charset="77"/>
            </a:endParaRPr>
          </a:p>
          <a:p>
            <a:pPr defTabSz="68580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600" dirty="0">
                <a:latin typeface="Helvetica Now Text" panose="020B0504030202020204" pitchFamily="34" charset="77"/>
              </a:rPr>
              <a:t>VOTE!</a:t>
            </a:r>
          </a:p>
        </p:txBody>
      </p:sp>
      <p:pic>
        <p:nvPicPr>
          <p:cNvPr id="8" name="Picture 7" descr="Wall covered in sticky notes">
            <a:extLst>
              <a:ext uri="{FF2B5EF4-FFF2-40B4-BE49-F238E27FC236}">
                <a16:creationId xmlns:a16="http://schemas.microsoft.com/office/drawing/2014/main" id="{86F21F53-CF88-4F5D-AFA8-7292CAD8E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95" y="1281869"/>
            <a:ext cx="5233843" cy="3493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0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047C56-D824-448E-9DE6-A3DD1477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8" y="720357"/>
            <a:ext cx="8750594" cy="4423143"/>
          </a:xfrm>
        </p:spPr>
        <p:txBody>
          <a:bodyPr>
            <a:normAutofit/>
          </a:bodyPr>
          <a:lstStyle/>
          <a:p>
            <a:r>
              <a:rPr lang="en-GB" sz="6000" dirty="0"/>
              <a:t>We shouldn’t have to do this… </a:t>
            </a:r>
          </a:p>
          <a:p>
            <a:endParaRPr lang="en-GB" sz="6000" dirty="0"/>
          </a:p>
          <a:p>
            <a:r>
              <a:rPr lang="en-GB" sz="6000" dirty="0">
                <a:solidFill>
                  <a:srgbClr val="7030A0"/>
                </a:solidFill>
              </a:rPr>
              <a:t>…but we have to do this!</a:t>
            </a:r>
          </a:p>
        </p:txBody>
      </p:sp>
    </p:spTree>
    <p:extLst>
      <p:ext uri="{BB962C8B-B14F-4D97-AF65-F5344CB8AC3E}">
        <p14:creationId xmlns:p14="http://schemas.microsoft.com/office/powerpoint/2010/main" val="46926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EE64EF-A7E7-4E96-92F3-B8BCD3B6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66" y="3097817"/>
            <a:ext cx="7295772" cy="14845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Our movement is built on the idea of collective self-help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union is here because of its members and for the benefit of its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Financial support is there for YOU and your colleagues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C696F-0BAC-4681-8137-5C1F9F23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557525"/>
            <a:ext cx="7055704" cy="1075173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 collectively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4C96D-6AA4-404D-AF33-77628022642E}"/>
              </a:ext>
            </a:extLst>
          </p:cNvPr>
          <p:cNvSpPr txBox="1"/>
          <p:nvPr/>
        </p:nvSpPr>
        <p:spPr>
          <a:xfrm>
            <a:off x="520995" y="1864750"/>
            <a:ext cx="729577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“…by the strength of our common endeavour we achieve more than we achieve alone, so as to create for each of us the means to realise our true potential...”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26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93013B-62AB-4411-B8C8-EDF3FCD3D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878" y="1414130"/>
            <a:ext cx="7464433" cy="3030280"/>
          </a:xfrm>
        </p:spPr>
        <p:txBody>
          <a:bodyPr>
            <a:normAutofit lnSpcReduction="10000"/>
          </a:bodyPr>
          <a:lstStyle/>
          <a:p>
            <a:endParaRPr lang="en-GB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0" dirty="0"/>
              <a:t>Tell you about the financial support available to you as a UNISON member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0" dirty="0"/>
              <a:t>To look at some of the membership benefits and offers that might help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b="0" dirty="0"/>
              <a:t>Signpost you to the campaigns we’re running that will help address the underlying causes of the crisis</a:t>
            </a:r>
          </a:p>
          <a:p>
            <a:endParaRPr lang="en-GB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b="0" dirty="0"/>
          </a:p>
          <a:p>
            <a:endParaRPr lang="en-GB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94A7F-AFF0-4B9F-A46A-88ED39BF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12" y="431300"/>
            <a:ext cx="7035706" cy="53558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The aim of this talk is to:</a:t>
            </a:r>
          </a:p>
        </p:txBody>
      </p:sp>
    </p:spTree>
    <p:extLst>
      <p:ext uri="{BB962C8B-B14F-4D97-AF65-F5344CB8AC3E}">
        <p14:creationId xmlns:p14="http://schemas.microsoft.com/office/powerpoint/2010/main" val="363783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67AFA-8387-4921-9FDD-D19F8DC81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9" y="906351"/>
            <a:ext cx="7836194" cy="3942095"/>
          </a:xfrm>
        </p:spPr>
        <p:txBody>
          <a:bodyPr>
            <a:normAutofit fontScale="92500"/>
          </a:bodyPr>
          <a:lstStyle/>
          <a:p>
            <a:pPr marL="342900" indent="-342900">
              <a:buFontTx/>
              <a:buChar char="-"/>
            </a:pP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Join the union if you’re not a member, if you are a member, recruit a colleague!</a:t>
            </a:r>
          </a:p>
          <a:p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Click the links I share, then share them with your colleagues</a:t>
            </a:r>
          </a:p>
          <a:p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Ask questions using the chat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Share ideas, links and resources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Get involved in UNISON campaigns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3D794D-C776-4C8D-9A67-0A2EA83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6" y="275079"/>
            <a:ext cx="2853265" cy="63127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Your input!</a:t>
            </a:r>
          </a:p>
        </p:txBody>
      </p:sp>
    </p:spTree>
    <p:extLst>
      <p:ext uri="{BB962C8B-B14F-4D97-AF65-F5344CB8AC3E}">
        <p14:creationId xmlns:p14="http://schemas.microsoft.com/office/powerpoint/2010/main" val="410908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39" y="1164319"/>
            <a:ext cx="5720197" cy="387554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FINANCIAL ASSISTANCE – Means tested hardship grants for members, partners and dependents</a:t>
            </a:r>
          </a:p>
          <a:p>
            <a:pPr algn="l"/>
            <a:endParaRPr lang="en-GB" b="0" dirty="0">
              <a:solidFill>
                <a:srgbClr val="333333"/>
              </a:solidFill>
              <a:latin typeface="Neue Helvetica W01"/>
            </a:endParaRPr>
          </a:p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There for You is proud to support thousands of members and their families every year with things such 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 General living costs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 household appliances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 urgent repairs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 disability equipment and adaptations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 utility bills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 funeral costs.</a:t>
            </a:r>
          </a:p>
          <a:p>
            <a:endParaRPr lang="en-GB" sz="1800" dirty="0"/>
          </a:p>
          <a:p>
            <a:r>
              <a:rPr lang="en-GB" sz="1800" dirty="0"/>
              <a:t>Your UNISON branch can help you complete the application form.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40" y="103633"/>
            <a:ext cx="6251825" cy="97151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Our welfare service…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sz="4400" b="1" dirty="0">
                <a:solidFill>
                  <a:srgbClr val="7030A0"/>
                </a:solidFill>
              </a:rPr>
              <a:t>UNISON There For You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4674966-04FF-4908-B572-4AFC2E10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454" y="1494954"/>
            <a:ext cx="3648546" cy="364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77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90" y="1581162"/>
            <a:ext cx="5072584" cy="3596679"/>
          </a:xfrm>
        </p:spPr>
        <p:txBody>
          <a:bodyPr>
            <a:normAutofit fontScale="77500" lnSpcReduction="20000"/>
          </a:bodyPr>
          <a:lstStyle/>
          <a:p>
            <a:r>
              <a:rPr lang="en-GB" sz="4400" dirty="0"/>
              <a:t>UNISON </a:t>
            </a:r>
            <a:r>
              <a:rPr lang="en-GB" sz="4400" dirty="0" err="1"/>
              <a:t>Debtline</a:t>
            </a:r>
            <a:r>
              <a:rPr lang="en-GB" sz="4400" dirty="0"/>
              <a:t>  </a:t>
            </a:r>
          </a:p>
          <a:p>
            <a:r>
              <a:rPr lang="en-GB" sz="4400" b="1" i="0" dirty="0">
                <a:solidFill>
                  <a:srgbClr val="333333"/>
                </a:solidFill>
                <a:effectLst/>
                <a:latin typeface="Neue Helvetica W01"/>
              </a:rPr>
              <a:t>0800 389 3302</a:t>
            </a:r>
            <a:endParaRPr lang="en-GB" sz="4400" dirty="0"/>
          </a:p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UNISON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Neue Helvetica W01"/>
              </a:rPr>
              <a:t>Debtline</a:t>
            </a: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 can help you deal with all sorts of debt, from credit cards, to mortgage arrears, to county court judgment claims. </a:t>
            </a:r>
          </a:p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We can help give you the best chance of keeping your home if you’re at risk of repossession.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immediate advice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a free and confidential service with no hidden charges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a personal case officer to advise you and negotiate with your creditors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Neue Helvetica W01"/>
              </a:rPr>
              <a:t>a manageable debt plan to suit your circumstances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90" y="143361"/>
            <a:ext cx="7012237" cy="1317251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Our welfare service…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sz="4400" b="1" dirty="0">
                <a:solidFill>
                  <a:srgbClr val="7030A0"/>
                </a:solidFill>
              </a:rPr>
              <a:t>UNISON There For You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B56E3627-32A5-4781-B0AE-7D07D7D6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454" y="1529295"/>
            <a:ext cx="3648546" cy="364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29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70" y="0"/>
            <a:ext cx="7190488" cy="1384577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7030A0"/>
                </a:solidFill>
              </a:rPr>
              <a:t>Our welfare service…</a:t>
            </a:r>
            <a:br>
              <a:rPr lang="en-GB" sz="4000" dirty="0">
                <a:solidFill>
                  <a:srgbClr val="7030A0"/>
                </a:solidFill>
              </a:rPr>
            </a:br>
            <a:r>
              <a:rPr lang="en-GB" sz="4000" b="1" dirty="0">
                <a:solidFill>
                  <a:srgbClr val="7030A0"/>
                </a:solidFill>
              </a:rPr>
              <a:t>UNISON There For You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7AF628-10D4-C62F-B8B4-D11074FAD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84576"/>
            <a:ext cx="2097880" cy="494229"/>
          </a:xfrm>
        </p:spPr>
        <p:txBody>
          <a:bodyPr>
            <a:normAutofit/>
          </a:bodyPr>
          <a:lstStyle/>
          <a:p>
            <a:r>
              <a:rPr lang="en-US" sz="2400" dirty="0"/>
              <a:t>Other Grants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7210"/>
            <a:ext cx="4473623" cy="255497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sz="1800" dirty="0"/>
              <a:t>Energy Support Fund </a:t>
            </a:r>
            <a:r>
              <a:rPr lang="en-GB" sz="1800" b="0" dirty="0"/>
              <a:t>– Phase 2 launches 16 November - £200 means tested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Winter Fuel Grant </a:t>
            </a:r>
            <a:r>
              <a:rPr lang="en-GB" sz="1800" b="0" dirty="0"/>
              <a:t>– Launching in January 2023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School Clothing Grant </a:t>
            </a:r>
            <a:r>
              <a:rPr lang="en-GB" sz="1800" b="0" dirty="0"/>
              <a:t>– Summer 2023 - £70 per child in 2022 means tested</a:t>
            </a:r>
          </a:p>
          <a:p>
            <a:pPr marL="342900" indent="-342900">
              <a:buFontTx/>
              <a:buChar char="-"/>
            </a:pPr>
            <a:r>
              <a:rPr lang="en-GB" sz="1800" b="0" dirty="0"/>
              <a:t>Various learning Grants…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39A7537F-65FD-4DB2-9DA9-B04C8340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454" y="1494954"/>
            <a:ext cx="3648546" cy="364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58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99A8C8-41A5-41A5-8FEB-D4FF0EB1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31" y="1545671"/>
            <a:ext cx="6994775" cy="2814860"/>
          </a:xfrm>
        </p:spPr>
        <p:txBody>
          <a:bodyPr>
            <a:normAutofit/>
          </a:bodyPr>
          <a:lstStyle/>
          <a:p>
            <a:r>
              <a:rPr lang="en-GB" sz="2400" dirty="0"/>
              <a:t>Online Tools</a:t>
            </a:r>
          </a:p>
          <a:p>
            <a:endParaRPr lang="en-GB" dirty="0"/>
          </a:p>
          <a:p>
            <a:r>
              <a:rPr lang="en-GB" b="0" dirty="0"/>
              <a:t>UNISON Benefits Calculator</a:t>
            </a:r>
          </a:p>
          <a:p>
            <a:endParaRPr lang="en-GB" b="0" dirty="0"/>
          </a:p>
          <a:p>
            <a:r>
              <a:rPr lang="en-GB" b="0" dirty="0"/>
              <a:t>UNISON Budget Planner</a:t>
            </a:r>
          </a:p>
          <a:p>
            <a:endParaRPr lang="en-GB" b="0" dirty="0"/>
          </a:p>
          <a:p>
            <a:r>
              <a:rPr lang="en-GB" b="0" dirty="0"/>
              <a:t>UNISON Cost of Living Calculator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7EFFA-C350-408A-9E31-B1DA4D2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01" y="-5496"/>
            <a:ext cx="7012237" cy="1317251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Our welfare service…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sz="4400" b="1" dirty="0">
                <a:solidFill>
                  <a:srgbClr val="7030A0"/>
                </a:solidFill>
              </a:rPr>
              <a:t>UNISON There For You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2A06D06-08B9-4826-B183-88E7B28F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454" y="1545671"/>
            <a:ext cx="3648546" cy="364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14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SON 1">
      <a:dk1>
        <a:srgbClr val="1A1A1A"/>
      </a:dk1>
      <a:lt1>
        <a:srgbClr val="FFFFFF"/>
      </a:lt1>
      <a:dk2>
        <a:srgbClr val="B3B3B3"/>
      </a:dk2>
      <a:lt2>
        <a:srgbClr val="E6E6E6"/>
      </a:lt2>
      <a:accent1>
        <a:srgbClr val="00FF00"/>
      </a:accent1>
      <a:accent2>
        <a:srgbClr val="33CC00"/>
      </a:accent2>
      <a:accent3>
        <a:srgbClr val="339900"/>
      </a:accent3>
      <a:accent4>
        <a:srgbClr val="9966FF"/>
      </a:accent4>
      <a:accent5>
        <a:srgbClr val="6633CC"/>
      </a:accent5>
      <a:accent6>
        <a:srgbClr val="663399"/>
      </a:accent6>
      <a:hlink>
        <a:srgbClr val="3300FF"/>
      </a:hlink>
      <a:folHlink>
        <a:srgbClr val="FFD10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SON_Powerpoint_16-9 (1)" id="{8CB4581C-4CCF-4E2C-9819-58107E31EE4F}" vid="{C705350A-23B0-4082-96F2-E475497678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r xmlns="50582d5d-2f66-436c-aeaf-4de88b66a67c" xsi:nil="true"/>
    <Submitter xmlns="50582d5d-2f66-436c-aeaf-4de88b66a67c" xsi:nil="true"/>
    <Std_x0020_Document_x0020_Type xmlns="50582d5d-2f66-436c-aeaf-4de88b66a67c">17</Std_x0020_Document_x0020_Type>
    <UNISON_x0020_Source_x0020_URL xmlns="a01e2bc8-655e-472b-b6ab-627672538554">
      <Url xsi:nil="true"/>
      <Description xsi:nil="true"/>
    </UNISON_x0020_Source_x0020_URL>
    <UNISON_x0020_Target_x0020_URL xmlns="a01e2bc8-655e-472b-b6ab-627672538554">
      <Url xsi:nil="true"/>
      <Description xsi:nil="true"/>
    </UNISON_x0020_Target_x0020_URL>
    <Date_x0020_Submitted xmlns="a01e2bc8-655e-472b-b6ab-627672538554" xsi:nil="true"/>
    <Yr xmlns="a01e2bc8-655e-472b-b6ab-627672538554">2022</Yr>
    <Workshop_x0020_type xmlns="a01e2bc8-655e-472b-b6ab-627672538554">Organising, recruitment and campaigning</Workshop_x0020_type>
    <Approved_x0020_Version xmlns="a01e2bc8-655e-472b-b6ab-627672538554" xsi:nil="true"/>
    <Date_x0020_Approved xmlns="a01e2bc8-655e-472b-b6ab-627672538554" xsi:nil="true"/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157C09504DBB9D4995787C331379878702008D409402F17D04439A074B56DEDA4498" ma:contentTypeVersion="24" ma:contentTypeDescription="Create a new Word Document" ma:contentTypeScope="" ma:versionID="78f1880d330e7128643b3bc8dc81b1e4">
  <xsd:schema xmlns:xsd="http://www.w3.org/2001/XMLSchema" xmlns:xs="http://www.w3.org/2001/XMLSchema" xmlns:p="http://schemas.microsoft.com/office/2006/metadata/properties" xmlns:ns2="a01e2bc8-655e-472b-b6ab-627672538554" xmlns:ns3="50582d5d-2f66-436c-aeaf-4de88b66a67c" targetNamespace="http://schemas.microsoft.com/office/2006/metadata/properties" ma:root="true" ma:fieldsID="c08510c9bfbfe7d6188b71e9c5ef2af5" ns2:_="" ns3:_="">
    <xsd:import namespace="a01e2bc8-655e-472b-b6ab-627672538554"/>
    <xsd:import namespace="50582d5d-2f66-436c-aeaf-4de88b66a67c"/>
    <xsd:element name="properties">
      <xsd:complexType>
        <xsd:sequence>
          <xsd:element name="documentManagement">
            <xsd:complexType>
              <xsd:all>
                <xsd:element ref="ns2:Workshop_x0020_type" minOccurs="0"/>
                <xsd:element ref="ns3:Std_x0020_Document_x0020_Type"/>
                <xsd:element ref="ns2:Yr" minOccurs="0"/>
                <xsd:element ref="ns2:Approved_x0020_Version" minOccurs="0"/>
                <xsd:element ref="ns3:Approver" minOccurs="0"/>
                <xsd:element ref="ns2:Date_x0020_Approved" minOccurs="0"/>
                <xsd:element ref="ns2:Date_x0020_Submitted" minOccurs="0"/>
                <xsd:element ref="ns3:Submitter" minOccurs="0"/>
                <xsd:element ref="ns2:UNISON_x0020_Source_x0020_URL" minOccurs="0"/>
                <xsd:element ref="ns2:UNISON_x0020_Target_x0020_UR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e2bc8-655e-472b-b6ab-627672538554" elementFormDefault="qualified">
    <xsd:import namespace="http://schemas.microsoft.com/office/2006/documentManagement/types"/>
    <xsd:import namespace="http://schemas.microsoft.com/office/infopath/2007/PartnerControls"/>
    <xsd:element name="Workshop_x0020_type" ma:index="2" nillable="true" ma:displayName="Workshop type" ma:format="Dropdown" ma:internalName="Workshop_x0020_type" ma:readOnly="false">
      <xsd:simpleType>
        <xsd:restriction base="dms:Choice">
          <xsd:enumeration value="1 Summary of workshops"/>
          <xsd:enumeration value="Organising, recruitment and campaigning"/>
          <xsd:enumeration value="Political education"/>
          <xsd:enumeration value="Women's history and campaigning"/>
          <xsd:enumeration value="Legal, privatisation and transfers"/>
          <xsd:enumeration value="Service group specific"/>
          <xsd:enumeration value="General skills development"/>
          <xsd:enumeration value="Member education"/>
          <xsd:enumeration value="Objective-based budgeting"/>
          <xsd:enumeration value="General Election workshops"/>
          <xsd:enumeration value="Grovember and Go For Growth"/>
        </xsd:restriction>
      </xsd:simpleType>
    </xsd:element>
    <xsd:element name="Yr" ma:index="5" nillable="true" ma:displayName="Yr" ma:format="Dropdown" ma:internalName="Yr" ma:readOnly="false">
      <xsd:simpleType>
        <xsd:restriction base="dms:Choice"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</xsd:restriction>
      </xsd:simpleType>
    </xsd:element>
    <xsd:element name="Approved_x0020_Version" ma:index="8" nillable="true" ma:displayName="Approved Version" ma:hidden="true" ma:internalName="Approved_x0020_Version" ma:readOnly="false">
      <xsd:simpleType>
        <xsd:restriction base="dms:Note"/>
      </xsd:simpleType>
    </xsd:element>
    <xsd:element name="Date_x0020_Approved" ma:index="10" nillable="true" ma:displayName="Date Approved" ma:hidden="true" ma:internalName="Date_x0020_Approved" ma:readOnly="false">
      <xsd:simpleType>
        <xsd:restriction base="dms:Text"/>
      </xsd:simpleType>
    </xsd:element>
    <xsd:element name="Date_x0020_Submitted" ma:index="11" nillable="true" ma:displayName="Date Submitted" ma:hidden="true" ma:internalName="Date_x0020_Submitted" ma:readOnly="false">
      <xsd:simpleType>
        <xsd:restriction base="dms:Text"/>
      </xsd:simpleType>
    </xsd:element>
    <xsd:element name="UNISON_x0020_Source_x0020_URL" ma:index="13" nillable="true" ma:displayName="UNISON Source URL" ma:format="Hyperlink" ma:hidden="true" ma:internalName="UNISON_x0020_Source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NISON_x0020_Target_x0020_URL" ma:index="14" nillable="true" ma:displayName="UNISON Target URL" ma:format="Hyperlink" ma:hidden="true" ma:internalName="UNISON_x0020_Targe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82d5d-2f66-436c-aeaf-4de88b66a67c" elementFormDefault="qualified">
    <xsd:import namespace="http://schemas.microsoft.com/office/2006/documentManagement/types"/>
    <xsd:import namespace="http://schemas.microsoft.com/office/infopath/2007/PartnerControls"/>
    <xsd:element name="Std_x0020_Document_x0020_Type" ma:index="3" ma:displayName="Std Document type" ma:list="{8f33bcd5-0142-4590-a3c4-cb7ac111dac0}" ma:internalName="Std_x0020_Document_x0020_Type" ma:readOnly="false" ma:showField="Title" ma:web="50582d5d-2f66-436c-aeaf-4de88b66a67c">
      <xsd:simpleType>
        <xsd:restriction base="dms:Lookup"/>
      </xsd:simpleType>
    </xsd:element>
    <xsd:element name="Approver" ma:index="9" nillable="true" ma:displayName="Approver" ma:hidden="true" ma:internalName="Approver" ma:readOnly="false">
      <xsd:simpleType>
        <xsd:restriction base="dms:Text"/>
      </xsd:simpleType>
    </xsd:element>
    <xsd:element name="Submitter" ma:index="12" nillable="true" ma:displayName="Submitter" ma:hidden="true" ma:internalName="Submitter" ma:readOnly="false">
      <xsd:simpleType>
        <xsd:restriction base="dms:Text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B47A53-705F-49BE-984A-8F188CB340E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50582d5d-2f66-436c-aeaf-4de88b66a67c"/>
    <ds:schemaRef ds:uri="http://schemas.openxmlformats.org/package/2006/metadata/core-properties"/>
    <ds:schemaRef ds:uri="a01e2bc8-655e-472b-b6ab-62767253855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A931F7-65CA-464D-91A6-127F024FE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31483-2C49-435D-9C1F-4B4F74C59AD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D6E54EC-96A1-47EA-AB93-98743501D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1e2bc8-655e-472b-b6ab-627672538554"/>
    <ds:schemaRef ds:uri="50582d5d-2f66-436c-aeaf-4de88b66a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468</TotalTime>
  <Words>1443</Words>
  <Application>Microsoft Office PowerPoint</Application>
  <PresentationFormat>On-screen Show (16:9)</PresentationFormat>
  <Paragraphs>174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 Now Text</vt:lpstr>
      <vt:lpstr>Helvetica Now Text ExtraBold</vt:lpstr>
      <vt:lpstr>Neue Helvetica W01</vt:lpstr>
      <vt:lpstr>System Font</vt:lpstr>
      <vt:lpstr>Wingdings</vt:lpstr>
      <vt:lpstr>Office Theme</vt:lpstr>
      <vt:lpstr>Financial Support from UNISON - Your Union</vt:lpstr>
      <vt:lpstr>PowerPoint Presentation</vt:lpstr>
      <vt:lpstr>Working together collectively</vt:lpstr>
      <vt:lpstr>The aim of this talk is to:</vt:lpstr>
      <vt:lpstr>Your input!</vt:lpstr>
      <vt:lpstr>Our welfare service… UNISON There For You</vt:lpstr>
      <vt:lpstr>Our welfare service… UNISON There For You</vt:lpstr>
      <vt:lpstr>Our welfare service… UNISON There For You</vt:lpstr>
      <vt:lpstr>Our welfare service… UNISON There For You</vt:lpstr>
      <vt:lpstr>UNISON Learning Grants</vt:lpstr>
      <vt:lpstr>UNISON Member Benefits Welfare Breaks - If you are on a low income or in hardship and cannot afford the cost of a break</vt:lpstr>
      <vt:lpstr>UNISON Member Benefits Member discounts</vt:lpstr>
      <vt:lpstr>UNISON’s other activities</vt:lpstr>
      <vt:lpstr>Cost of Living  Campaign Resources</vt:lpstr>
      <vt:lpstr>Talking to others</vt:lpstr>
      <vt:lpstr> Next steps: getting ready for action!</vt:lpstr>
      <vt:lpstr>Supporting UNISON campaigns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UNISON Equality Co-ordinator Branch Officer training</dc:title>
  <dc:creator>Shepherd, Jane</dc:creator>
  <cp:lastModifiedBy>Speight, Richard</cp:lastModifiedBy>
  <cp:revision>3</cp:revision>
  <dcterms:created xsi:type="dcterms:W3CDTF">2020-08-07T10:58:54Z</dcterms:created>
  <dcterms:modified xsi:type="dcterms:W3CDTF">2022-10-12T13:28:11Z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0x010100157C09504DBB9D4995787C331379878702008D409402F17D04439A074B56DEDA4498</vt:lpwstr>
  </property>
  <property fmtid="{D5CDD505-2E9C-101B-9397-08002B2CF9AE}" pid="3" name="Order">
    <vt:r8>36900</vt:r8>
  </property>
</Properties>
</file>